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284" r:id="rId33"/>
    <p:sldId id="285" r:id="rId34"/>
    <p:sldId id="296" r:id="rId35"/>
    <p:sldId id="297" r:id="rId36"/>
    <p:sldId id="288" r:id="rId37"/>
    <p:sldId id="289" r:id="rId38"/>
    <p:sldId id="299" r:id="rId39"/>
    <p:sldId id="293" r:id="rId40"/>
    <p:sldId id="294" r:id="rId41"/>
    <p:sldId id="295" r:id="rId42"/>
    <p:sldId id="300" r:id="rId43"/>
    <p:sldId id="298" r:id="rId44"/>
    <p:sldId id="301" r:id="rId45"/>
    <p:sldId id="302" r:id="rId46"/>
    <p:sldId id="303" r:id="rId47"/>
    <p:sldId id="305" r:id="rId48"/>
    <p:sldId id="306" r:id="rId49"/>
    <p:sldId id="307" r:id="rId50"/>
    <p:sldId id="309" r:id="rId51"/>
    <p:sldId id="310" r:id="rId52"/>
    <p:sldId id="311" r:id="rId53"/>
    <p:sldId id="312" r:id="rId54"/>
  </p:sldIdLst>
  <p:sldSz cx="10058400" cy="7772400"/>
  <p:notesSz cx="10058400" cy="7772400"/>
  <p:embeddedFontLst>
    <p:embeddedFont>
      <p:font typeface="Adobe Garamond Pro" panose="02020502060506020403" pitchFamily="18" charset="77"/>
      <p:regular r:id="rId55"/>
      <p:bold r:id="rId56"/>
      <p:italic r:id="rId57"/>
      <p:boldItalic r:id="rId58"/>
    </p:embeddedFont>
    <p:embeddedFont>
      <p:font typeface="Garamond" panose="02020404030301010803" pitchFamily="18" charset="0"/>
      <p:regular r:id="rId59"/>
      <p:bold r:id="rId60"/>
      <p:italic r:id="rId61"/>
      <p:boldItalic r:id="rId62"/>
    </p:embeddedFont>
    <p:embeddedFont>
      <p:font typeface="Geometos Neue" pitchFamily="2" charset="77"/>
      <p:regular r:id="rId63"/>
    </p:embeddedFont>
    <p:embeddedFont>
      <p:font typeface="Geometos Neue Bold" pitchFamily="2" charset="77"/>
      <p:bold r:id="rId64"/>
    </p:embeddedFont>
    <p:embeddedFont>
      <p:font typeface="Geometos Neue Light" pitchFamily="2" charset="77"/>
      <p:regular r:id="rId65"/>
    </p:embeddedFont>
    <p:embeddedFont>
      <p:font typeface="Helvetica" pitchFamily="2" charset="0"/>
      <p:regular r:id="rId66"/>
      <p:bold r:id="rId67"/>
      <p:italic r:id="rId68"/>
      <p:boldItalic r:id="rId69"/>
    </p:embeddedFont>
    <p:embeddedFont>
      <p:font typeface="Roboto" panose="02000000000000000000" pitchFamily="2" charset="0"/>
      <p:regular r:id="rId70"/>
      <p:bold r:id="rId71"/>
      <p:italic r:id="rId72"/>
      <p:boldItalic r:id="rId73"/>
    </p:embeddedFont>
    <p:embeddedFont>
      <p:font typeface="Roboto Light" panose="02000000000000000000" pitchFamily="2" charset="0"/>
      <p:regular r:id="rId74"/>
      <p:italic r:id="rId7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C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659393-67FD-4541-94DD-969A8252D295}" v="4" dt="2025-07-14T13:47:41.22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94315"/>
  </p:normalViewPr>
  <p:slideViewPr>
    <p:cSldViewPr>
      <p:cViewPr varScale="1">
        <p:scale>
          <a:sx n="101" d="100"/>
          <a:sy n="101" d="100"/>
        </p:scale>
        <p:origin x="1768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7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8.fntdata"/><Relationship Id="rId80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font" Target="fonts/font1.fntdata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font" Target="fonts/font17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07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90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07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09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193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 b="0" i="0">
          <a:latin typeface="Roboto" panose="02000000000000000000" pitchFamily="2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AGENT@COLDWELLBANKER.COM" TargetMode="Externa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1BBCD50-9039-2207-31EC-A6A1E95D3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74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AFF9-EBFA-62FB-9110-D977A8812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piral&#10;&#10;AI-generated content may be incorrect.">
            <a:extLst>
              <a:ext uri="{FF2B5EF4-FFF2-40B4-BE49-F238E27FC236}">
                <a16:creationId xmlns:a16="http://schemas.microsoft.com/office/drawing/2014/main" id="{97A44107-29E7-6F30-8072-685D25ABD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45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E1896-1AB6-8367-A61D-C9621FA59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omputer&#10;&#10;AI-generated content may be incorrect.">
            <a:extLst>
              <a:ext uri="{FF2B5EF4-FFF2-40B4-BE49-F238E27FC236}">
                <a16:creationId xmlns:a16="http://schemas.microsoft.com/office/drawing/2014/main" id="{28E9170C-61E6-9C6F-C410-A04EBCEA8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1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23A3D-72A8-5EEF-6203-3FF8C3954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ack text on a white background&#10;&#10;AI-generated content may be incorrect.">
            <a:extLst>
              <a:ext uri="{FF2B5EF4-FFF2-40B4-BE49-F238E27FC236}">
                <a16:creationId xmlns:a16="http://schemas.microsoft.com/office/drawing/2014/main" id="{648887CF-86C4-CBEA-79D5-85E1D84B2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1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8FC77-667C-C5CE-2FA5-517FB07F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sitting on a couch&#10;&#10;AI-generated content may be incorrect.">
            <a:extLst>
              <a:ext uri="{FF2B5EF4-FFF2-40B4-BE49-F238E27FC236}">
                <a16:creationId xmlns:a16="http://schemas.microsoft.com/office/drawing/2014/main" id="{AA1C6243-9AF9-6DA2-B91C-8CC348792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77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307F9-8B05-E7E1-938F-E5252B91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couch&#10;&#10;AI-generated content may be incorrect.">
            <a:extLst>
              <a:ext uri="{FF2B5EF4-FFF2-40B4-BE49-F238E27FC236}">
                <a16:creationId xmlns:a16="http://schemas.microsoft.com/office/drawing/2014/main" id="{DBB7748C-9B44-5A86-0662-258C8D946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1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AD818-18BA-DA88-DA03-69030E2C4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ell phone on a counter&#10;&#10;AI-generated content may be incorrect.">
            <a:extLst>
              <a:ext uri="{FF2B5EF4-FFF2-40B4-BE49-F238E27FC236}">
                <a16:creationId xmlns:a16="http://schemas.microsoft.com/office/drawing/2014/main" id="{4CCF93CD-50BF-639B-A826-5E6AC3DF6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9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97F07-8C3C-B933-2AED-F6AA9491C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at a tablet&#10;&#10;AI-generated content may be incorrect.">
            <a:extLst>
              <a:ext uri="{FF2B5EF4-FFF2-40B4-BE49-F238E27FC236}">
                <a16:creationId xmlns:a16="http://schemas.microsoft.com/office/drawing/2014/main" id="{8CD75313-7EFF-69A0-2D1A-FDC20AE06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30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7994F-5C7E-BC42-E257-B796E686C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monitor tablet and computer&#10;&#10;AI-generated content may be incorrect.">
            <a:extLst>
              <a:ext uri="{FF2B5EF4-FFF2-40B4-BE49-F238E27FC236}">
                <a16:creationId xmlns:a16="http://schemas.microsoft.com/office/drawing/2014/main" id="{A70C992F-25EF-A0FC-2356-3F2795CA7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86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1D49-8488-5AE2-725A-CB524F32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ack text&#10;&#10;AI-generated content may be incorrect.">
            <a:extLst>
              <a:ext uri="{FF2B5EF4-FFF2-40B4-BE49-F238E27FC236}">
                <a16:creationId xmlns:a16="http://schemas.microsoft.com/office/drawing/2014/main" id="{0EC2470B-3478-534F-00DB-9F28AD7AE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22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071D7-F129-A0F1-69D3-6DB627F29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a television and a couch&#10;&#10;AI-generated content may be incorrect.">
            <a:extLst>
              <a:ext uri="{FF2B5EF4-FFF2-40B4-BE49-F238E27FC236}">
                <a16:creationId xmlns:a16="http://schemas.microsoft.com/office/drawing/2014/main" id="{9900500B-D71A-74BF-0685-09ACBAB1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9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0E8ED-CB00-DA89-1E11-07BEAFE97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able with chairs around it&#10;&#10;AI-generated content may be incorrect.">
            <a:extLst>
              <a:ext uri="{FF2B5EF4-FFF2-40B4-BE49-F238E27FC236}">
                <a16:creationId xmlns:a16="http://schemas.microsoft.com/office/drawing/2014/main" id="{F824805F-D95C-659E-1F0F-722481BD7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49"/>
          <a:stretch>
            <a:fillRect/>
          </a:stretch>
        </p:blipFill>
        <p:spPr>
          <a:xfrm>
            <a:off x="4419600" y="1"/>
            <a:ext cx="5647944" cy="7772399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6D5B7402-4917-BFC7-B370-3F812B3CD21E}"/>
              </a:ext>
            </a:extLst>
          </p:cNvPr>
          <p:cNvSpPr txBox="1"/>
          <p:nvPr/>
        </p:nvSpPr>
        <p:spPr>
          <a:xfrm>
            <a:off x="791210" y="1752600"/>
            <a:ext cx="12661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Roboto Light"/>
                <a:cs typeface="Roboto Light"/>
              </a:rPr>
              <a:t>Dear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[Seller</a:t>
            </a:r>
            <a:r>
              <a:rPr sz="900" spc="25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Name],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9CF3F20-F564-CC8D-40AD-A9CE32FC6B9E}"/>
              </a:ext>
            </a:extLst>
          </p:cNvPr>
          <p:cNvSpPr txBox="1"/>
          <p:nvPr/>
        </p:nvSpPr>
        <p:spPr>
          <a:xfrm>
            <a:off x="685800" y="2337378"/>
            <a:ext cx="2989581" cy="38656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 marR="161290" algn="l">
              <a:lnSpc>
                <a:spcPct val="145800"/>
              </a:lnSpc>
              <a:spcBef>
                <a:spcPts val="100"/>
              </a:spcBef>
            </a:pPr>
            <a:r>
              <a:rPr sz="900" dirty="0">
                <a:latin typeface="Roboto Light"/>
                <a:cs typeface="Roboto Light"/>
              </a:rPr>
              <a:t>Thank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you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for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the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opportunity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to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present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my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marketing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plan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for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your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exceptional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property.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As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certified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Coldwell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Banker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Global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Luxury</a:t>
            </a:r>
            <a:r>
              <a:rPr sz="900" spc="50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Property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Specialist,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I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am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committed</a:t>
            </a:r>
            <a:r>
              <a:rPr sz="900" spc="2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to</a:t>
            </a:r>
            <a:r>
              <a:rPr sz="900" spc="2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achieving</a:t>
            </a:r>
            <a:r>
              <a:rPr sz="900" spc="2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extraordinary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results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for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spc="-20" dirty="0">
                <a:latin typeface="Roboto Light"/>
                <a:cs typeface="Roboto Light"/>
              </a:rPr>
              <a:t>you.</a:t>
            </a:r>
            <a:endParaRPr sz="900" dirty="0">
              <a:latin typeface="Roboto Light"/>
              <a:cs typeface="Roboto Light"/>
            </a:endParaRPr>
          </a:p>
          <a:p>
            <a:pPr algn="l">
              <a:lnSpc>
                <a:spcPct val="100000"/>
              </a:lnSpc>
              <a:spcBef>
                <a:spcPts val="345"/>
              </a:spcBef>
            </a:pPr>
            <a:endParaRPr sz="900" dirty="0">
              <a:latin typeface="Roboto Light"/>
              <a:cs typeface="Roboto Light"/>
            </a:endParaRPr>
          </a:p>
          <a:p>
            <a:pPr marL="101600" marR="93980" algn="l">
              <a:lnSpc>
                <a:spcPct val="145800"/>
              </a:lnSpc>
            </a:pPr>
            <a:r>
              <a:rPr sz="900" dirty="0">
                <a:latin typeface="Roboto Light"/>
                <a:cs typeface="Roboto Light"/>
              </a:rPr>
              <a:t>This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presentation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will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illustrate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how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we'll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combine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the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Coldwell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Banker</a:t>
            </a:r>
            <a:r>
              <a:rPr sz="900" baseline="74074" dirty="0">
                <a:latin typeface="Roboto Light"/>
                <a:cs typeface="Roboto Light"/>
              </a:rPr>
              <a:t>®</a:t>
            </a:r>
            <a:r>
              <a:rPr sz="900" spc="209" baseline="74074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brand's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global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reach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with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my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local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expertise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and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proven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success</a:t>
            </a:r>
            <a:r>
              <a:rPr sz="900" spc="50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to</a:t>
            </a:r>
            <a:r>
              <a:rPr sz="900" spc="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maximize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your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property's</a:t>
            </a:r>
            <a:r>
              <a:rPr sz="900" spc="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value.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Your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home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deserves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exceptional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representation,</a:t>
            </a:r>
            <a:r>
              <a:rPr sz="900" spc="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and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I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will</a:t>
            </a:r>
            <a:r>
              <a:rPr sz="900" spc="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deliver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that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through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discreet,</a:t>
            </a:r>
            <a:r>
              <a:rPr sz="900" spc="1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tasteful</a:t>
            </a:r>
            <a:r>
              <a:rPr sz="900" spc="5" dirty="0">
                <a:latin typeface="Roboto Light"/>
                <a:cs typeface="Roboto Light"/>
              </a:rPr>
              <a:t> </a:t>
            </a:r>
            <a:r>
              <a:rPr sz="900" spc="-25" dirty="0">
                <a:latin typeface="Roboto Light"/>
                <a:cs typeface="Roboto Light"/>
              </a:rPr>
              <a:t>and</a:t>
            </a:r>
            <a:r>
              <a:rPr sz="900" spc="50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visionary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marketing</a:t>
            </a:r>
            <a:r>
              <a:rPr sz="900" spc="2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approach.</a:t>
            </a:r>
            <a:r>
              <a:rPr sz="900" spc="3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Let's</a:t>
            </a:r>
            <a:r>
              <a:rPr sz="900" spc="1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begin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this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journey</a:t>
            </a:r>
            <a:r>
              <a:rPr sz="900" spc="20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together.</a:t>
            </a:r>
            <a:endParaRPr sz="900" dirty="0">
              <a:latin typeface="Roboto Light"/>
              <a:cs typeface="Roboto Light"/>
            </a:endParaRPr>
          </a:p>
          <a:p>
            <a:pPr algn="l">
              <a:lnSpc>
                <a:spcPct val="100000"/>
              </a:lnSpc>
              <a:spcBef>
                <a:spcPts val="785"/>
              </a:spcBef>
            </a:pPr>
            <a:endParaRPr sz="900" dirty="0">
              <a:latin typeface="Roboto Light"/>
              <a:cs typeface="Roboto Light"/>
            </a:endParaRPr>
          </a:p>
          <a:p>
            <a:pPr marL="101600" algn="l">
              <a:lnSpc>
                <a:spcPct val="100000"/>
              </a:lnSpc>
            </a:pPr>
            <a:r>
              <a:rPr sz="900" spc="-10" dirty="0">
                <a:latin typeface="Roboto Light"/>
                <a:cs typeface="Roboto Light"/>
              </a:rPr>
              <a:t>Sincerely,</a:t>
            </a:r>
            <a:br>
              <a:rPr lang="en-US" sz="900" spc="-10" dirty="0">
                <a:latin typeface="Roboto Light"/>
                <a:cs typeface="Roboto Light"/>
              </a:rPr>
            </a:br>
            <a:br>
              <a:rPr lang="en-US" sz="900" spc="-10" dirty="0">
                <a:latin typeface="Roboto Light"/>
                <a:cs typeface="Roboto Light"/>
              </a:rPr>
            </a:br>
            <a:r>
              <a:rPr sz="900" dirty="0">
                <a:latin typeface="Roboto Light"/>
                <a:cs typeface="Roboto Light"/>
              </a:rPr>
              <a:t>Your</a:t>
            </a:r>
            <a:r>
              <a:rPr sz="900" spc="-30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Signature]</a:t>
            </a:r>
            <a:br>
              <a:rPr lang="en-US" sz="900" spc="500" dirty="0">
                <a:latin typeface="Roboto Light"/>
                <a:cs typeface="Roboto Light"/>
              </a:rPr>
            </a:br>
            <a:br>
              <a:rPr lang="en-US" sz="900" spc="500" dirty="0">
                <a:latin typeface="Roboto Light"/>
                <a:cs typeface="Roboto Light"/>
              </a:rPr>
            </a:br>
            <a:r>
              <a:rPr sz="900" dirty="0">
                <a:latin typeface="Roboto Light"/>
                <a:cs typeface="Roboto Light"/>
              </a:rPr>
              <a:t>[Your</a:t>
            </a:r>
            <a:r>
              <a:rPr sz="900" spc="-30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Typed</a:t>
            </a:r>
            <a:r>
              <a:rPr sz="900" spc="-25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Name]</a:t>
            </a:r>
            <a:endParaRPr sz="900" dirty="0">
              <a:latin typeface="Roboto Light"/>
              <a:cs typeface="Roboto Light"/>
            </a:endParaRPr>
          </a:p>
          <a:p>
            <a:pPr algn="l">
              <a:lnSpc>
                <a:spcPct val="100000"/>
              </a:lnSpc>
              <a:spcBef>
                <a:spcPts val="285"/>
              </a:spcBef>
            </a:pPr>
            <a:endParaRPr sz="900" dirty="0">
              <a:latin typeface="Roboto Light"/>
              <a:cs typeface="Roboto Light"/>
            </a:endParaRPr>
          </a:p>
          <a:p>
            <a:pPr marL="101600" algn="l">
              <a:lnSpc>
                <a:spcPct val="100000"/>
              </a:lnSpc>
            </a:pPr>
            <a:r>
              <a:rPr sz="900" dirty="0">
                <a:latin typeface="Roboto Light"/>
                <a:cs typeface="Roboto Light"/>
              </a:rPr>
              <a:t>Luxury</a:t>
            </a:r>
            <a:r>
              <a:rPr sz="900" spc="55" dirty="0">
                <a:latin typeface="Roboto Light"/>
                <a:cs typeface="Roboto Light"/>
              </a:rPr>
              <a:t> </a:t>
            </a:r>
            <a:r>
              <a:rPr sz="900" dirty="0">
                <a:latin typeface="Roboto Light"/>
                <a:cs typeface="Roboto Light"/>
              </a:rPr>
              <a:t>Property</a:t>
            </a:r>
            <a:r>
              <a:rPr sz="900" spc="55" dirty="0">
                <a:latin typeface="Roboto Light"/>
                <a:cs typeface="Roboto Light"/>
              </a:rPr>
              <a:t> </a:t>
            </a:r>
            <a:r>
              <a:rPr sz="900" spc="-10" dirty="0">
                <a:latin typeface="Roboto Light"/>
                <a:cs typeface="Roboto Light"/>
              </a:rPr>
              <a:t>Specialist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8565AD6-6DBD-1217-37B3-667F7533F631}"/>
              </a:ext>
            </a:extLst>
          </p:cNvPr>
          <p:cNvSpPr/>
          <p:nvPr/>
        </p:nvSpPr>
        <p:spPr>
          <a:xfrm>
            <a:off x="8173683" y="0"/>
            <a:ext cx="1880235" cy="862330"/>
          </a:xfrm>
          <a:custGeom>
            <a:avLst/>
            <a:gdLst/>
            <a:ahLst/>
            <a:cxnLst/>
            <a:rect l="l" t="t" r="r" b="b"/>
            <a:pathLst>
              <a:path w="1880234" h="862330">
                <a:moveTo>
                  <a:pt x="1879714" y="0"/>
                </a:moveTo>
                <a:lnTo>
                  <a:pt x="0" y="0"/>
                </a:lnTo>
                <a:lnTo>
                  <a:pt x="0" y="862012"/>
                </a:lnTo>
                <a:lnTo>
                  <a:pt x="1879714" y="862012"/>
                </a:lnTo>
                <a:lnTo>
                  <a:pt x="1879714" y="0"/>
                </a:lnTo>
                <a:close/>
              </a:path>
            </a:pathLst>
          </a:custGeom>
          <a:solidFill>
            <a:srgbClr val="EC00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EBCC28E3-3999-07CE-E6ED-13F7DE4BB117}"/>
              </a:ext>
            </a:extLst>
          </p:cNvPr>
          <p:cNvSpPr txBox="1"/>
          <p:nvPr/>
        </p:nvSpPr>
        <p:spPr>
          <a:xfrm>
            <a:off x="8256287" y="90012"/>
            <a:ext cx="1715135" cy="67564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6364" marR="118745" algn="ctr">
              <a:lnSpc>
                <a:spcPts val="1110"/>
              </a:lnSpc>
              <a:spcBef>
                <a:spcPts val="210"/>
              </a:spcBef>
            </a:pPr>
            <a:r>
              <a:rPr sz="1000" spc="-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COPY </a:t>
            </a:r>
            <a:r>
              <a:rPr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ON THIS </a:t>
            </a:r>
            <a:r>
              <a:rPr sz="1000" spc="-20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PAGE</a:t>
            </a:r>
            <a:r>
              <a:rPr sz="1000" spc="-6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IS  </a:t>
            </a:r>
            <a:r>
              <a:rPr sz="1000" spc="-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EDITABLE.</a:t>
            </a:r>
            <a:endParaRPr sz="1000" dirty="0">
              <a:latin typeface="Helvetica" pitchFamily="2" charset="0"/>
              <a:cs typeface="Helvetica"/>
            </a:endParaRPr>
          </a:p>
          <a:p>
            <a:pPr marL="12700" marR="5080" algn="ctr">
              <a:lnSpc>
                <a:spcPts val="1110"/>
              </a:lnSpc>
              <a:spcBef>
                <a:spcPts val="590"/>
              </a:spcBef>
            </a:pPr>
            <a:r>
              <a:rPr sz="1000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PLEASE </a:t>
            </a:r>
            <a:r>
              <a:rPr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DELETE THIS</a:t>
            </a:r>
            <a:r>
              <a:rPr sz="1000" spc="-7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BOX  </a:t>
            </a:r>
            <a:r>
              <a:rPr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AFTER</a:t>
            </a:r>
            <a:r>
              <a:rPr sz="1000" spc="-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EDITING</a:t>
            </a:r>
            <a:r>
              <a:rPr lang="en-US" sz="1000" spc="5" dirty="0">
                <a:solidFill>
                  <a:srgbClr val="FFFFFF"/>
                </a:solidFill>
                <a:latin typeface="Helvetica" pitchFamily="2" charset="0"/>
                <a:cs typeface="Helvetica"/>
              </a:rPr>
              <a:t>.</a:t>
            </a:r>
            <a:endParaRPr sz="1000" dirty="0">
              <a:latin typeface="Helvetica" pitchFamily="2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75574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C8DF3-455C-C56B-97AF-D5C14188D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ilboat on the water&#10;&#10;AI-generated content may be incorrect.">
            <a:extLst>
              <a:ext uri="{FF2B5EF4-FFF2-40B4-BE49-F238E27FC236}">
                <a16:creationId xmlns:a16="http://schemas.microsoft.com/office/drawing/2014/main" id="{BB8AE7B1-35EC-082C-03B7-11F844D0E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45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BCB82-91F9-86D6-1908-D821ECFDB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ol with a fire pit and a white couch&#10;&#10;AI-generated content may be incorrect.">
            <a:extLst>
              <a:ext uri="{FF2B5EF4-FFF2-40B4-BE49-F238E27FC236}">
                <a16:creationId xmlns:a16="http://schemas.microsoft.com/office/drawing/2014/main" id="{8FA3DEB0-6861-B986-5BB5-598C7F8D8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47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10F47-A8CA-570F-E612-98A2ABB82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rochures and papers&#10;&#10;AI-generated content may be incorrect.">
            <a:extLst>
              <a:ext uri="{FF2B5EF4-FFF2-40B4-BE49-F238E27FC236}">
                <a16:creationId xmlns:a16="http://schemas.microsoft.com/office/drawing/2014/main" id="{456AD679-DF5E-87D2-7BBE-B4144C135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30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F389-932C-94AC-783B-885D7E699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a large table and a television&#10;&#10;AI-generated content may be incorrect.">
            <a:extLst>
              <a:ext uri="{FF2B5EF4-FFF2-40B4-BE49-F238E27FC236}">
                <a16:creationId xmlns:a16="http://schemas.microsoft.com/office/drawing/2014/main" id="{12760FD0-4205-446D-AB18-6472AE74B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64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9D053-76AC-F95A-10FC-32CBF9851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grey living room with a fireplace and a couch&#10;&#10;AI-generated content may be incorrect.">
            <a:extLst>
              <a:ext uri="{FF2B5EF4-FFF2-40B4-BE49-F238E27FC236}">
                <a16:creationId xmlns:a16="http://schemas.microsoft.com/office/drawing/2014/main" id="{C282F064-5E5F-AC5F-25F3-ABB144A5A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76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D1EEE-3A5C-9C06-DD1C-217DBFE17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market evaluation&#10;&#10;AI-generated content may be incorrect.">
            <a:extLst>
              <a:ext uri="{FF2B5EF4-FFF2-40B4-BE49-F238E27FC236}">
                <a16:creationId xmlns:a16="http://schemas.microsoft.com/office/drawing/2014/main" id="{2BDC20A5-FFD5-0B85-FB21-9CF601613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69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41AAF-FC5F-B524-06D1-AD98AA0D9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on a balcony looking out a window&#10;&#10;AI-generated content may be incorrect.">
            <a:extLst>
              <a:ext uri="{FF2B5EF4-FFF2-40B4-BE49-F238E27FC236}">
                <a16:creationId xmlns:a16="http://schemas.microsoft.com/office/drawing/2014/main" id="{664AE186-1C40-E385-8936-FBA813901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3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7CDC3-2702-2A9E-EBEB-D0D69B6CF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standing in front of a large glass door&#10;&#10;AI-generated content may be incorrect.">
            <a:extLst>
              <a:ext uri="{FF2B5EF4-FFF2-40B4-BE49-F238E27FC236}">
                <a16:creationId xmlns:a16="http://schemas.microsoft.com/office/drawing/2014/main" id="{DF485F25-CA6C-4FFF-FB25-D9DC21863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19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0FA9C-0A1D-1B02-E81B-C307F7FD8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house with trees and bushes&#10;&#10;AI-generated content may be incorrect.">
            <a:extLst>
              <a:ext uri="{FF2B5EF4-FFF2-40B4-BE49-F238E27FC236}">
                <a16:creationId xmlns:a16="http://schemas.microsoft.com/office/drawing/2014/main" id="{CBD87BDA-3FF9-79FE-5688-A6369CFC8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24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FB6F-977B-CD83-28E7-0A1826347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>
            <a:extLst>
              <a:ext uri="{FF2B5EF4-FFF2-40B4-BE49-F238E27FC236}">
                <a16:creationId xmlns:a16="http://schemas.microsoft.com/office/drawing/2014/main" id="{F228A1C9-997E-7170-3934-20B3A0A3EF54}"/>
              </a:ext>
            </a:extLst>
          </p:cNvPr>
          <p:cNvSpPr txBox="1"/>
          <p:nvPr/>
        </p:nvSpPr>
        <p:spPr>
          <a:xfrm>
            <a:off x="554266" y="337059"/>
            <a:ext cx="2798534" cy="5923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ctr">
              <a:lnSpc>
                <a:spcPct val="125600"/>
              </a:lnSpc>
              <a:spcBef>
                <a:spcPts val="100"/>
              </a:spcBef>
              <a:tabLst>
                <a:tab pos="918210" algn="l"/>
                <a:tab pos="1527810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Local listings</a:t>
            </a:r>
          </a:p>
          <a:p>
            <a:pPr marL="268605" marR="5080" indent="-256540" algn="ctr">
              <a:lnSpc>
                <a:spcPct val="125600"/>
              </a:lnSpc>
              <a:spcBef>
                <a:spcPts val="100"/>
              </a:spcBef>
              <a:tabLst>
                <a:tab pos="918210" algn="l"/>
                <a:tab pos="1527810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and sales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C32D6319-D1A1-0B49-7945-ADFC366D9F13}"/>
              </a:ext>
            </a:extLst>
          </p:cNvPr>
          <p:cNvSpPr/>
          <p:nvPr/>
        </p:nvSpPr>
        <p:spPr>
          <a:xfrm flipV="1">
            <a:off x="711045" y="2366570"/>
            <a:ext cx="2946555" cy="45719"/>
          </a:xfrm>
          <a:custGeom>
            <a:avLst/>
            <a:gdLst/>
            <a:ahLst/>
            <a:cxnLst/>
            <a:rect l="l" t="t" r="r" b="b"/>
            <a:pathLst>
              <a:path w="3451860">
                <a:moveTo>
                  <a:pt x="345126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2335EA47-7552-2C2C-ECCC-8E88054E7504}"/>
              </a:ext>
            </a:extLst>
          </p:cNvPr>
          <p:cNvSpPr/>
          <p:nvPr/>
        </p:nvSpPr>
        <p:spPr>
          <a:xfrm>
            <a:off x="711045" y="3623762"/>
            <a:ext cx="2946555" cy="45719"/>
          </a:xfrm>
          <a:custGeom>
            <a:avLst/>
            <a:gdLst/>
            <a:ahLst/>
            <a:cxnLst/>
            <a:rect l="l" t="t" r="r" b="b"/>
            <a:pathLst>
              <a:path w="3451860">
                <a:moveTo>
                  <a:pt x="345126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82378556-A53D-9088-99B7-7E09FD672CF2}"/>
              </a:ext>
            </a:extLst>
          </p:cNvPr>
          <p:cNvSpPr/>
          <p:nvPr/>
        </p:nvSpPr>
        <p:spPr>
          <a:xfrm flipV="1">
            <a:off x="711045" y="4800468"/>
            <a:ext cx="2946555" cy="45719"/>
          </a:xfrm>
          <a:custGeom>
            <a:avLst/>
            <a:gdLst/>
            <a:ahLst/>
            <a:cxnLst/>
            <a:rect l="l" t="t" r="r" b="b"/>
            <a:pathLst>
              <a:path w="3451860">
                <a:moveTo>
                  <a:pt x="345126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id="{3D5660BF-6EFE-37FB-AE7D-DD71BDE0E3A6}"/>
              </a:ext>
            </a:extLst>
          </p:cNvPr>
          <p:cNvSpPr txBox="1"/>
          <p:nvPr/>
        </p:nvSpPr>
        <p:spPr>
          <a:xfrm>
            <a:off x="1726546" y="1348718"/>
            <a:ext cx="1175385" cy="1102866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20"/>
              </a:spcBef>
            </a:pP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4604">
              <a:lnSpc>
                <a:spcPct val="100000"/>
              </a:lnSpc>
              <a:spcBef>
                <a:spcPts val="220"/>
              </a:spcBef>
            </a:pPr>
            <a:b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</a:b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sz="800" dirty="0">
              <a:latin typeface="Roboto Light"/>
              <a:cs typeface="Roboto Light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6A1B44F1-ED4D-2A1E-0C4C-377FDE377023}"/>
              </a:ext>
            </a:extLst>
          </p:cNvPr>
          <p:cNvSpPr txBox="1"/>
          <p:nvPr/>
        </p:nvSpPr>
        <p:spPr>
          <a:xfrm>
            <a:off x="686677" y="1338102"/>
            <a:ext cx="689610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i="1" spc="100" dirty="0">
                <a:solidFill>
                  <a:srgbClr val="CFB799"/>
                </a:solidFill>
                <a:latin typeface="Adobe Garamond Pro"/>
                <a:cs typeface="Adobe Garamond Pro"/>
              </a:rPr>
              <a:t>YEAR</a:t>
            </a:r>
            <a:endParaRPr i="1" dirty="0">
              <a:latin typeface="Garamond" panose="02020404030301010803" pitchFamily="18" charset="0"/>
              <a:cs typeface="Adobe Garamond Pro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:a16="http://schemas.microsoft.com/office/drawing/2014/main" id="{35CC9EE4-F4AD-0009-5B85-C58027CCCAD4}"/>
              </a:ext>
            </a:extLst>
          </p:cNvPr>
          <p:cNvSpPr txBox="1"/>
          <p:nvPr/>
        </p:nvSpPr>
        <p:spPr>
          <a:xfrm>
            <a:off x="1726967" y="2559385"/>
            <a:ext cx="1025525" cy="1102866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20"/>
              </a:spcBef>
            </a:pP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4604">
              <a:lnSpc>
                <a:spcPct val="100000"/>
              </a:lnSpc>
              <a:spcBef>
                <a:spcPts val="220"/>
              </a:spcBef>
            </a:pPr>
            <a:b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</a:b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sz="800" dirty="0">
              <a:latin typeface="Roboto Light"/>
              <a:cs typeface="Roboto Light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:a16="http://schemas.microsoft.com/office/drawing/2014/main" id="{728219A6-7CF3-6F56-166B-4F2EA90C4A1C}"/>
              </a:ext>
            </a:extLst>
          </p:cNvPr>
          <p:cNvSpPr txBox="1"/>
          <p:nvPr/>
        </p:nvSpPr>
        <p:spPr>
          <a:xfrm>
            <a:off x="1726967" y="3777499"/>
            <a:ext cx="1610360" cy="96693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20"/>
              </a:spcBef>
            </a:pP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4604">
              <a:lnSpc>
                <a:spcPct val="100000"/>
              </a:lnSpc>
              <a:spcBef>
                <a:spcPts val="220"/>
              </a:spcBef>
            </a:pPr>
            <a:b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</a:b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862B75FC-EC36-3AB7-F4E1-FAE9A57A4890}"/>
              </a:ext>
            </a:extLst>
          </p:cNvPr>
          <p:cNvSpPr txBox="1"/>
          <p:nvPr/>
        </p:nvSpPr>
        <p:spPr>
          <a:xfrm>
            <a:off x="696369" y="2548769"/>
            <a:ext cx="652145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i="1" spc="100" dirty="0">
                <a:solidFill>
                  <a:srgbClr val="CFB799"/>
                </a:solidFill>
                <a:latin typeface="Adobe Garamond Pro"/>
                <a:cs typeface="Adobe Garamond Pro"/>
              </a:rPr>
              <a:t>YEAR</a:t>
            </a:r>
            <a:endParaRPr dirty="0">
              <a:latin typeface="Garamond" panose="02020404030301010803" pitchFamily="18" charset="0"/>
              <a:cs typeface="Adobe Garamond Pro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16AC8F4-AE7C-C4C6-62AD-F56F365FF0C4}"/>
              </a:ext>
            </a:extLst>
          </p:cNvPr>
          <p:cNvSpPr txBox="1"/>
          <p:nvPr/>
        </p:nvSpPr>
        <p:spPr>
          <a:xfrm>
            <a:off x="688852" y="3766883"/>
            <a:ext cx="669290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i="1" spc="100" dirty="0">
                <a:solidFill>
                  <a:srgbClr val="CFB799"/>
                </a:solidFill>
                <a:latin typeface="Adobe Garamond Pro"/>
                <a:cs typeface="Adobe Garamond Pro"/>
              </a:rPr>
              <a:t>YEAR</a:t>
            </a:r>
            <a:endParaRPr dirty="0">
              <a:latin typeface="Garamond" panose="02020404030301010803" pitchFamily="18" charset="0"/>
              <a:cs typeface="Adobe Garamond Pro"/>
            </a:endParaRPr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95AE33E7-215D-B386-941A-07D54F4254D8}"/>
              </a:ext>
            </a:extLst>
          </p:cNvPr>
          <p:cNvSpPr txBox="1"/>
          <p:nvPr/>
        </p:nvSpPr>
        <p:spPr>
          <a:xfrm>
            <a:off x="689001" y="4986008"/>
            <a:ext cx="669290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i="1" spc="100" dirty="0">
                <a:solidFill>
                  <a:srgbClr val="CFB799"/>
                </a:solidFill>
                <a:latin typeface="Adobe Garamond Pro"/>
                <a:cs typeface="Adobe Garamond Pro"/>
              </a:rPr>
              <a:t>YEAR</a:t>
            </a:r>
            <a:endParaRPr dirty="0">
              <a:latin typeface="Garamond" panose="02020404030301010803" pitchFamily="18" charset="0"/>
              <a:cs typeface="Adobe Garamond Pro"/>
            </a:endParaRPr>
          </a:p>
        </p:txBody>
      </p:sp>
      <p:sp>
        <p:nvSpPr>
          <p:cNvPr id="31" name="object 13">
            <a:extLst>
              <a:ext uri="{FF2B5EF4-FFF2-40B4-BE49-F238E27FC236}">
                <a16:creationId xmlns:a16="http://schemas.microsoft.com/office/drawing/2014/main" id="{B671BF11-65D4-9D25-2431-37D87CF3A02D}"/>
              </a:ext>
            </a:extLst>
          </p:cNvPr>
          <p:cNvSpPr txBox="1"/>
          <p:nvPr/>
        </p:nvSpPr>
        <p:spPr>
          <a:xfrm>
            <a:off x="1726968" y="4996624"/>
            <a:ext cx="1078865" cy="96693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20"/>
              </a:spcBef>
            </a:pP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4604">
              <a:lnSpc>
                <a:spcPct val="100000"/>
              </a:lnSpc>
              <a:spcBef>
                <a:spcPts val="220"/>
              </a:spcBef>
            </a:pPr>
            <a:b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</a:b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EABB6142-D8AA-7887-A948-A30479C85B37}"/>
              </a:ext>
            </a:extLst>
          </p:cNvPr>
          <p:cNvSpPr/>
          <p:nvPr/>
        </p:nvSpPr>
        <p:spPr>
          <a:xfrm flipV="1">
            <a:off x="706666" y="6075914"/>
            <a:ext cx="2946555" cy="45719"/>
          </a:xfrm>
          <a:custGeom>
            <a:avLst/>
            <a:gdLst/>
            <a:ahLst/>
            <a:cxnLst/>
            <a:rect l="l" t="t" r="r" b="b"/>
            <a:pathLst>
              <a:path w="3451860">
                <a:moveTo>
                  <a:pt x="345126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7">
            <a:extLst>
              <a:ext uri="{FF2B5EF4-FFF2-40B4-BE49-F238E27FC236}">
                <a16:creationId xmlns:a16="http://schemas.microsoft.com/office/drawing/2014/main" id="{6437D884-DD2E-B282-5F58-5A617BE1FA58}"/>
              </a:ext>
            </a:extLst>
          </p:cNvPr>
          <p:cNvSpPr txBox="1"/>
          <p:nvPr/>
        </p:nvSpPr>
        <p:spPr>
          <a:xfrm>
            <a:off x="686687" y="6261454"/>
            <a:ext cx="671195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i="1" spc="100" dirty="0">
                <a:solidFill>
                  <a:srgbClr val="CFB799"/>
                </a:solidFill>
                <a:latin typeface="Adobe Garamond Pro"/>
                <a:cs typeface="Adobe Garamond Pro"/>
              </a:rPr>
              <a:t>YEAR</a:t>
            </a:r>
            <a:endParaRPr dirty="0">
              <a:latin typeface="Garamond" panose="02020404030301010803" pitchFamily="18" charset="0"/>
              <a:cs typeface="Adobe Garamond Pro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42095F2E-7E9B-9162-D931-187E274ECBED}"/>
              </a:ext>
            </a:extLst>
          </p:cNvPr>
          <p:cNvSpPr txBox="1"/>
          <p:nvPr/>
        </p:nvSpPr>
        <p:spPr>
          <a:xfrm>
            <a:off x="1726968" y="6272070"/>
            <a:ext cx="1080135" cy="96693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20"/>
              </a:spcBef>
            </a:pP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  <a:p>
            <a:pPr marL="14604">
              <a:lnSpc>
                <a:spcPct val="100000"/>
              </a:lnSpc>
              <a:spcBef>
                <a:spcPts val="220"/>
              </a:spcBef>
            </a:pPr>
            <a:b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</a:br>
            <a:r>
              <a:rPr lang="en-US" sz="800" dirty="0">
                <a:solidFill>
                  <a:srgbClr val="333333"/>
                </a:solidFill>
                <a:latin typeface="Roboto"/>
                <a:cs typeface="Roboto"/>
              </a:rPr>
              <a:t>LISTING</a:t>
            </a:r>
            <a:endParaRPr lang="en-US" sz="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i="1" dirty="0">
                <a:solidFill>
                  <a:srgbClr val="333333"/>
                </a:solidFill>
                <a:latin typeface="Roboto Light"/>
                <a:cs typeface="Roboto Light"/>
              </a:rPr>
              <a:t>Address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Listed</a:t>
            </a:r>
            <a:r>
              <a:rPr lang="en-US" sz="800" spc="-40" dirty="0">
                <a:solidFill>
                  <a:srgbClr val="333333"/>
                </a:solidFill>
                <a:latin typeface="Roboto Light"/>
                <a:cs typeface="Roboto Light"/>
              </a:rPr>
              <a:t> </a:t>
            </a:r>
            <a:r>
              <a:rPr lang="en-US" sz="800" dirty="0">
                <a:solidFill>
                  <a:srgbClr val="333333"/>
                </a:solidFill>
                <a:latin typeface="Roboto Light"/>
                <a:cs typeface="Roboto Light"/>
              </a:rPr>
              <a:t>at</a:t>
            </a:r>
            <a:r>
              <a:rPr lang="en-US" sz="800" spc="-35" dirty="0">
                <a:solidFill>
                  <a:srgbClr val="333333"/>
                </a:solidFill>
                <a:latin typeface="Roboto Light"/>
                <a:cs typeface="Roboto Light"/>
              </a:rPr>
              <a:t> $</a:t>
            </a:r>
          </a:p>
        </p:txBody>
      </p:sp>
      <p:sp>
        <p:nvSpPr>
          <p:cNvPr id="35" name="object 2">
            <a:extLst>
              <a:ext uri="{FF2B5EF4-FFF2-40B4-BE49-F238E27FC236}">
                <a16:creationId xmlns:a16="http://schemas.microsoft.com/office/drawing/2014/main" id="{09471CA5-A008-662F-49E5-FCD02E6DC993}"/>
              </a:ext>
            </a:extLst>
          </p:cNvPr>
          <p:cNvSpPr/>
          <p:nvPr/>
        </p:nvSpPr>
        <p:spPr>
          <a:xfrm>
            <a:off x="4066190" y="1115"/>
            <a:ext cx="5992210" cy="7771285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9901D0-592D-6EA0-EBD0-67FC88D4C701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EF66AF97-2578-8F6A-E6F0-0E573A10A280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A90FA8A1-DAE5-D252-3298-691FE63D8AAF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343992B-FAE1-26C6-A527-296A2A482F06}"/>
              </a:ext>
            </a:extLst>
          </p:cNvPr>
          <p:cNvSpPr txBox="1"/>
          <p:nvPr/>
        </p:nvSpPr>
        <p:spPr>
          <a:xfrm>
            <a:off x="6101631" y="3339085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71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73D44-F60F-3D31-7F37-4D5CF6696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802D7ACE-198B-C7C4-2B92-CFCCA28F5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89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A1044-C4D7-B2EF-CF1B-F4109F4CB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813C109-9DD0-AA31-5C97-FC33D1C5E1AC}"/>
              </a:ext>
            </a:extLst>
          </p:cNvPr>
          <p:cNvSpPr txBox="1"/>
          <p:nvPr/>
        </p:nvSpPr>
        <p:spPr>
          <a:xfrm>
            <a:off x="2408753" y="618024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Local media affiliations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FAC3956-450E-02E0-70AF-18F48AC1D283}"/>
              </a:ext>
            </a:extLst>
          </p:cNvPr>
          <p:cNvSpPr txBox="1"/>
          <p:nvPr/>
        </p:nvSpPr>
        <p:spPr>
          <a:xfrm>
            <a:off x="647700" y="1106206"/>
            <a:ext cx="8763635" cy="1856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3390" marR="30480" indent="-2955925" algn="ctr">
              <a:lnSpc>
                <a:spcPct val="138900"/>
              </a:lnSpc>
              <a:spcBef>
                <a:spcPts val="100"/>
              </a:spcBef>
            </a:pP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Unt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que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nissit</a:t>
            </a:r>
            <a:r>
              <a:rPr lang="en-US"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hitium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rehendae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la</a:t>
            </a:r>
            <a:r>
              <a:rPr lang="en-US"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et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aut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at</a:t>
            </a:r>
            <a:r>
              <a:rPr lang="en-US"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et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arum</a:t>
            </a:r>
            <a:r>
              <a:rPr lang="en-US"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abo.</a:t>
            </a:r>
            <a:r>
              <a:rPr lang="en-US"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quas</a:t>
            </a:r>
            <a:r>
              <a:rPr lang="en-US"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vendelique</a:t>
            </a:r>
            <a:r>
              <a:rPr lang="en-US" sz="900" spc="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omnisim</a:t>
            </a:r>
            <a:r>
              <a:rPr lang="en-US"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qui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optat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rerum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eostis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in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pelibus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dolo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is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derumenis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aliqu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piet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aut</a:t>
            </a:r>
            <a:r>
              <a:rPr lang="en-US" sz="90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volupti</a:t>
            </a:r>
            <a:r>
              <a:rPr lang="en-US"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lang="en-US" sz="900" dirty="0" err="1">
                <a:solidFill>
                  <a:srgbClr val="58595B"/>
                </a:solidFill>
                <a:latin typeface="Roboto Light"/>
                <a:cs typeface="Roboto Light"/>
              </a:rPr>
              <a:t>usanis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0E06FE6-BC29-D1A9-E737-4DBED4BFB47A}"/>
              </a:ext>
            </a:extLst>
          </p:cNvPr>
          <p:cNvSpPr txBox="1"/>
          <p:nvPr/>
        </p:nvSpPr>
        <p:spPr>
          <a:xfrm>
            <a:off x="1455113" y="4439193"/>
            <a:ext cx="1258570" cy="2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algn="ctr">
              <a:lnSpc>
                <a:spcPct val="100000"/>
              </a:lnSpc>
              <a:spcBef>
                <a:spcPts val="100"/>
              </a:spcBef>
            </a:pPr>
            <a:r>
              <a:rPr lang="en-US" sz="800" b="1" dirty="0">
                <a:latin typeface="Geometos Neue Bold"/>
                <a:cs typeface="Geometos Neue Bold"/>
              </a:rPr>
              <a:t>heading</a:t>
            </a:r>
            <a:endParaRPr sz="800" dirty="0">
              <a:latin typeface="Geometos Neue"/>
              <a:cs typeface="Geometos Neue"/>
            </a:endParaRPr>
          </a:p>
          <a:p>
            <a:pPr marL="245110" marR="5080" indent="-233045" algn="ctr">
              <a:lnSpc>
                <a:spcPct val="104200"/>
              </a:lnSpc>
            </a:pPr>
            <a:r>
              <a:rPr lang="en-US" sz="800" i="1" dirty="0">
                <a:solidFill>
                  <a:srgbClr val="4C4C4C"/>
                </a:solidFill>
                <a:latin typeface="Roboto Light"/>
                <a:cs typeface="Roboto Light"/>
              </a:rPr>
              <a:t>Magazine</a:t>
            </a:r>
            <a:endParaRPr sz="800" i="1" dirty="0">
              <a:latin typeface="Roboto Light"/>
              <a:cs typeface="Roboto Light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83FA6E78-AFF7-EE64-D10D-FC9F55D1301F}"/>
              </a:ext>
            </a:extLst>
          </p:cNvPr>
          <p:cNvSpPr txBox="1"/>
          <p:nvPr/>
        </p:nvSpPr>
        <p:spPr>
          <a:xfrm>
            <a:off x="3200400" y="4435011"/>
            <a:ext cx="1258570" cy="2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algn="ctr">
              <a:lnSpc>
                <a:spcPct val="100000"/>
              </a:lnSpc>
              <a:spcBef>
                <a:spcPts val="100"/>
              </a:spcBef>
            </a:pPr>
            <a:r>
              <a:rPr lang="en-US" sz="800" b="1" dirty="0">
                <a:latin typeface="Geometos Neue Bold"/>
                <a:cs typeface="Geometos Neue Bold"/>
              </a:rPr>
              <a:t>heading</a:t>
            </a:r>
            <a:endParaRPr sz="800" dirty="0">
              <a:latin typeface="Geometos Neue"/>
              <a:cs typeface="Geometos Neue"/>
            </a:endParaRPr>
          </a:p>
          <a:p>
            <a:pPr marL="245110" marR="5080" indent="-233045" algn="ctr">
              <a:lnSpc>
                <a:spcPct val="104200"/>
              </a:lnSpc>
            </a:pPr>
            <a:r>
              <a:rPr lang="en-US" sz="800" i="1" dirty="0">
                <a:solidFill>
                  <a:srgbClr val="4C4C4C"/>
                </a:solidFill>
                <a:latin typeface="Roboto Light"/>
                <a:cs typeface="Roboto Light"/>
              </a:rPr>
              <a:t>Magazine</a:t>
            </a:r>
            <a:endParaRPr sz="800" i="1" dirty="0">
              <a:latin typeface="Roboto Light"/>
              <a:cs typeface="Roboto Light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5DFE260C-234B-A8FC-81A7-4AB789B7BAE8}"/>
              </a:ext>
            </a:extLst>
          </p:cNvPr>
          <p:cNvSpPr txBox="1"/>
          <p:nvPr/>
        </p:nvSpPr>
        <p:spPr>
          <a:xfrm>
            <a:off x="5126500" y="4435011"/>
            <a:ext cx="1258570" cy="2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algn="ctr">
              <a:lnSpc>
                <a:spcPct val="100000"/>
              </a:lnSpc>
              <a:spcBef>
                <a:spcPts val="100"/>
              </a:spcBef>
            </a:pPr>
            <a:r>
              <a:rPr lang="en-US" sz="800" b="1" dirty="0">
                <a:latin typeface="Geometos Neue Bold"/>
                <a:cs typeface="Geometos Neue Bold"/>
              </a:rPr>
              <a:t>heading</a:t>
            </a:r>
            <a:endParaRPr sz="800" dirty="0">
              <a:latin typeface="Geometos Neue"/>
              <a:cs typeface="Geometos Neue"/>
            </a:endParaRPr>
          </a:p>
          <a:p>
            <a:pPr marL="245110" marR="5080" indent="-233045" algn="ctr">
              <a:lnSpc>
                <a:spcPct val="104200"/>
              </a:lnSpc>
            </a:pPr>
            <a:r>
              <a:rPr lang="en-US" sz="800" i="1" dirty="0">
                <a:solidFill>
                  <a:srgbClr val="4C4C4C"/>
                </a:solidFill>
                <a:latin typeface="Roboto Light"/>
                <a:cs typeface="Roboto Light"/>
              </a:rPr>
              <a:t>Magazine</a:t>
            </a:r>
            <a:endParaRPr sz="800" i="1" dirty="0">
              <a:latin typeface="Roboto Light"/>
              <a:cs typeface="Roboto Light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6FED96E-10D8-E6CB-E413-92BFDDCD1FF7}"/>
              </a:ext>
            </a:extLst>
          </p:cNvPr>
          <p:cNvSpPr txBox="1"/>
          <p:nvPr/>
        </p:nvSpPr>
        <p:spPr>
          <a:xfrm>
            <a:off x="7047230" y="4446612"/>
            <a:ext cx="1258570" cy="25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algn="ctr">
              <a:lnSpc>
                <a:spcPct val="100000"/>
              </a:lnSpc>
              <a:spcBef>
                <a:spcPts val="100"/>
              </a:spcBef>
            </a:pPr>
            <a:r>
              <a:rPr lang="en-US" sz="800" b="1" dirty="0">
                <a:latin typeface="Geometos Neue Bold"/>
                <a:cs typeface="Geometos Neue Bold"/>
              </a:rPr>
              <a:t>heading</a:t>
            </a:r>
            <a:endParaRPr sz="800" dirty="0">
              <a:latin typeface="Geometos Neue"/>
              <a:cs typeface="Geometos Neue"/>
            </a:endParaRPr>
          </a:p>
          <a:p>
            <a:pPr marL="245110" marR="5080" indent="-233045" algn="ctr">
              <a:lnSpc>
                <a:spcPct val="104200"/>
              </a:lnSpc>
            </a:pPr>
            <a:r>
              <a:rPr lang="en-US" sz="800" i="1" dirty="0">
                <a:solidFill>
                  <a:srgbClr val="4C4C4C"/>
                </a:solidFill>
                <a:latin typeface="Roboto Light"/>
                <a:cs typeface="Roboto Light"/>
              </a:rPr>
              <a:t>Magazine</a:t>
            </a:r>
            <a:endParaRPr sz="800" i="1" dirty="0">
              <a:latin typeface="Roboto Light"/>
              <a:cs typeface="Roboto Light"/>
            </a:endParaRP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7E729A0C-9842-51CC-2950-3BDC75262044}"/>
              </a:ext>
            </a:extLst>
          </p:cNvPr>
          <p:cNvSpPr/>
          <p:nvPr/>
        </p:nvSpPr>
        <p:spPr>
          <a:xfrm>
            <a:off x="0" y="2009850"/>
            <a:ext cx="10058400" cy="2152727"/>
          </a:xfrm>
          <a:custGeom>
            <a:avLst/>
            <a:gdLst/>
            <a:ahLst/>
            <a:cxnLst/>
            <a:rect l="l" t="t" r="r" b="b"/>
            <a:pathLst>
              <a:path w="6469380" h="7772400">
                <a:moveTo>
                  <a:pt x="6469380" y="0"/>
                </a:moveTo>
                <a:lnTo>
                  <a:pt x="0" y="0"/>
                </a:lnTo>
                <a:lnTo>
                  <a:pt x="0" y="7772400"/>
                </a:lnTo>
                <a:lnTo>
                  <a:pt x="6469380" y="7772400"/>
                </a:lnTo>
                <a:lnTo>
                  <a:pt x="64693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CABC7A-4B37-7CA7-BC86-74529E4E3364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99F040A2-4514-11C5-8B47-5E026154720E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291FDCC8-EC57-D362-E996-F885AE98C220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5E3FEED-F7CC-7BBB-711C-597EA0878E8B}"/>
              </a:ext>
            </a:extLst>
          </p:cNvPr>
          <p:cNvSpPr txBox="1"/>
          <p:nvPr/>
        </p:nvSpPr>
        <p:spPr>
          <a:xfrm>
            <a:off x="3895288" y="2763047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005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828032" y="0"/>
            <a:ext cx="5230495" cy="7772400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4576" y="2959044"/>
            <a:ext cx="3455035" cy="2781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48100"/>
              </a:lnSpc>
              <a:spcBef>
                <a:spcPts val="100"/>
              </a:spcBef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Body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copy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Obit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explacerum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aut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ma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coreptatur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sum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sime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maxime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sum et ene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porpos aut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ut latur?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Git quist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quati nihilignis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et la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plabore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laborero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doluero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dolum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iur?</a:t>
            </a:r>
            <a:r>
              <a:rPr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Magnihitatus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dolorro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aceat.</a:t>
            </a:r>
            <a:endParaRPr sz="900" dirty="0">
              <a:latin typeface="Roboto Light"/>
              <a:cs typeface="Roboto Light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900" dirty="0">
              <a:latin typeface="Roboto Light"/>
              <a:cs typeface="Roboto Light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har char="•"/>
              <a:tabLst>
                <a:tab pos="240665" algn="l"/>
              </a:tabLst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Xerest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ulpa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erem</a:t>
            </a:r>
            <a:endParaRPr sz="900" dirty="0">
              <a:latin typeface="Roboto Light"/>
              <a:cs typeface="Roboto Light"/>
            </a:endParaRPr>
          </a:p>
          <a:p>
            <a:pPr>
              <a:lnSpc>
                <a:spcPct val="100000"/>
              </a:lnSpc>
              <a:spcBef>
                <a:spcPts val="355"/>
              </a:spcBef>
              <a:buClr>
                <a:srgbClr val="58595B"/>
              </a:buClr>
              <a:buFont typeface="Roboto Light"/>
              <a:buChar char="•"/>
            </a:pPr>
            <a:endParaRPr sz="900" dirty="0">
              <a:latin typeface="Roboto Light"/>
              <a:cs typeface="Roboto Light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Xerest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ulpa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5" dirty="0">
                <a:solidFill>
                  <a:srgbClr val="58595B"/>
                </a:solidFill>
                <a:latin typeface="Roboto Light"/>
                <a:cs typeface="Roboto Light"/>
              </a:rPr>
              <a:t>ere</a:t>
            </a:r>
            <a:endParaRPr sz="900" dirty="0">
              <a:latin typeface="Roboto Light"/>
              <a:cs typeface="Roboto Light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Clr>
                <a:srgbClr val="58595B"/>
              </a:buClr>
              <a:buFont typeface="Roboto Light"/>
              <a:buChar char="•"/>
            </a:pPr>
            <a:endParaRPr sz="900" dirty="0">
              <a:latin typeface="Roboto Light"/>
              <a:cs typeface="Roboto Light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Xerest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ulpa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doluptume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perum</a:t>
            </a:r>
            <a:r>
              <a:rPr sz="900" spc="-1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erem</a:t>
            </a:r>
            <a:endParaRPr sz="900" dirty="0">
              <a:latin typeface="Roboto Light"/>
              <a:cs typeface="Roboto Light"/>
            </a:endParaRPr>
          </a:p>
          <a:p>
            <a:pPr marL="12700" marR="5080" algn="ctr">
              <a:lnSpc>
                <a:spcPct val="148100"/>
              </a:lnSpc>
              <a:spcBef>
                <a:spcPts val="1030"/>
              </a:spcBef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Piet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omnis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et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omnia quis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nimet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as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exero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optas</a:t>
            </a:r>
            <a:r>
              <a:rPr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re</a:t>
            </a:r>
            <a:r>
              <a:rPr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qui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corrum</a:t>
            </a:r>
            <a:r>
              <a:rPr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de</a:t>
            </a:r>
            <a:r>
              <a:rPr sz="900" spc="-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5" dirty="0">
                <a:solidFill>
                  <a:srgbClr val="58595B"/>
                </a:solidFill>
                <a:latin typeface="Roboto Light"/>
                <a:cs typeface="Roboto Light"/>
              </a:rPr>
              <a:t>sum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 eumqui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non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porem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ipienduciis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iderum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dolupitiore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eiciliti</a:t>
            </a:r>
            <a:r>
              <a:rPr sz="900" spc="2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dolupta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et</a:t>
            </a:r>
            <a:r>
              <a:rPr sz="900" spc="35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il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voluptinctam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et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nulloria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nobiteceris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nienest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quam</a:t>
            </a:r>
            <a:r>
              <a:rPr sz="900" spc="3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5" dirty="0">
                <a:solidFill>
                  <a:srgbClr val="58595B"/>
                </a:solidFill>
                <a:latin typeface="Roboto Light"/>
                <a:cs typeface="Roboto Light"/>
              </a:rPr>
              <a:t>res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 seque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serovid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iorepudi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aut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pa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voluptat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quam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aceris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quibeatusdae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pellaccus</a:t>
            </a:r>
            <a:r>
              <a:rPr sz="900" spc="5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que</a:t>
            </a:r>
            <a:r>
              <a:rPr sz="900" spc="6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20" dirty="0">
                <a:solidFill>
                  <a:srgbClr val="58595B"/>
                </a:solidFill>
                <a:latin typeface="Roboto Light"/>
                <a:cs typeface="Roboto Light"/>
              </a:rPr>
              <a:t>lias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283450A-8B52-A7A4-D833-31013CFDB354}"/>
              </a:ext>
            </a:extLst>
          </p:cNvPr>
          <p:cNvSpPr txBox="1"/>
          <p:nvPr/>
        </p:nvSpPr>
        <p:spPr>
          <a:xfrm>
            <a:off x="1371600" y="2209800"/>
            <a:ext cx="2080988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058545" algn="l"/>
              </a:tabLst>
            </a:pPr>
            <a:r>
              <a:rPr lang="en-US" sz="1500" spc="300" dirty="0">
                <a:latin typeface="Geometos Neue Light" pitchFamily="2" charset="77"/>
                <a:cs typeface="Roboto Light"/>
              </a:rPr>
              <a:t>Two-line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058545" algn="l"/>
              </a:tabLst>
            </a:pPr>
            <a:r>
              <a:rPr lang="en-US" sz="1500" spc="300" dirty="0">
                <a:latin typeface="Geometos Neue Light" pitchFamily="2" charset="77"/>
                <a:cs typeface="Roboto Light"/>
              </a:rPr>
              <a:t>heading</a:t>
            </a:r>
            <a:endParaRPr sz="1500" spc="300" dirty="0">
              <a:latin typeface="Geometos Neue Light" pitchFamily="2" charset="77"/>
              <a:cs typeface="Roboto Ligh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5695A9-A94D-6459-8C2C-E6E902E3F337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2499656-2CD3-B9C4-88B1-042063D143A7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0B99315C-9C55-A385-2D77-F3DCF620AD9F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FD9004B-4686-2510-83CC-36C95D7EC85A}"/>
              </a:ext>
            </a:extLst>
          </p:cNvPr>
          <p:cNvSpPr txBox="1"/>
          <p:nvPr/>
        </p:nvSpPr>
        <p:spPr>
          <a:xfrm>
            <a:off x="6482615" y="3347868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12D1229-C9D4-5542-A298-A071A309AD97}"/>
              </a:ext>
            </a:extLst>
          </p:cNvPr>
          <p:cNvSpPr txBox="1"/>
          <p:nvPr/>
        </p:nvSpPr>
        <p:spPr>
          <a:xfrm>
            <a:off x="1840298" y="2516905"/>
            <a:ext cx="2004695" cy="5318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8699"/>
              </a:lnSpc>
              <a:spcBef>
                <a:spcPts val="95"/>
              </a:spcBef>
            </a:pP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20,000 </a:t>
            </a: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average monthly visits 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16,500 </a:t>
            </a: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average unique visitors 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67,000 </a:t>
            </a: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average number page</a:t>
            </a:r>
            <a:r>
              <a:rPr sz="900" spc="9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views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1A36B3EC-0178-5C4A-BEFA-F0001A900DC7}"/>
              </a:ext>
            </a:extLst>
          </p:cNvPr>
          <p:cNvSpPr txBox="1"/>
          <p:nvPr/>
        </p:nvSpPr>
        <p:spPr>
          <a:xfrm>
            <a:off x="2241309" y="2231397"/>
            <a:ext cx="1214755" cy="1833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JANEDOE.COM</a:t>
            </a:r>
            <a:r>
              <a:rPr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A75EF26-E5D0-EE43-9008-41180ADEA2E4}"/>
              </a:ext>
            </a:extLst>
          </p:cNvPr>
          <p:cNvSpPr txBox="1"/>
          <p:nvPr/>
        </p:nvSpPr>
        <p:spPr>
          <a:xfrm>
            <a:off x="6552849" y="2513125"/>
            <a:ext cx="1680845" cy="73152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05"/>
              </a:spcBef>
            </a:pP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Sent</a:t>
            </a:r>
            <a:r>
              <a:rPr sz="900" spc="3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weekly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28699"/>
              </a:lnSpc>
            </a:pP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Total distribution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10,000 </a:t>
            </a:r>
            <a:r>
              <a:rPr sz="900" spc="2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to </a:t>
            </a:r>
            <a:r>
              <a:rPr sz="900" spc="1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 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proprietary affluent 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consumer database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2BD1BD4E-62E2-0049-8CB0-2035AE8A46DF}"/>
              </a:ext>
            </a:extLst>
          </p:cNvPr>
          <p:cNvSpPr txBox="1"/>
          <p:nvPr/>
        </p:nvSpPr>
        <p:spPr>
          <a:xfrm>
            <a:off x="6634228" y="2231397"/>
            <a:ext cx="1532255" cy="1833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EMAIL</a:t>
            </a:r>
            <a:r>
              <a:rPr sz="1100" spc="15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MARKETING</a:t>
            </a:r>
            <a:r>
              <a:rPr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50D3CFE3-C96F-FD4F-B8EE-F3DD97D04B10}"/>
              </a:ext>
            </a:extLst>
          </p:cNvPr>
          <p:cNvSpPr txBox="1"/>
          <p:nvPr/>
        </p:nvSpPr>
        <p:spPr>
          <a:xfrm>
            <a:off x="4350561" y="2516905"/>
            <a:ext cx="1711960" cy="90805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Facebook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632</a:t>
            </a:r>
            <a:r>
              <a:rPr sz="900" spc="8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Likes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38100" marR="30480" algn="ctr">
              <a:lnSpc>
                <a:spcPct val="128699"/>
              </a:lnSpc>
            </a:pP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Twitter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678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Followers  </a:t>
            </a: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LinkedIn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500+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Connections  </a:t>
            </a:r>
            <a:r>
              <a:rPr sz="9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YouTube</a:t>
            </a:r>
            <a:r>
              <a:rPr sz="525" spc="30" baseline="71428" dirty="0">
                <a:latin typeface="Roboto Light" panose="02000000000000000000" pitchFamily="2" charset="0"/>
                <a:cs typeface="Roboto Light" panose="02000000000000000000" pitchFamily="2" charset="0"/>
              </a:rPr>
              <a:t>™</a:t>
            </a:r>
            <a:r>
              <a:rPr sz="525" baseline="71428" dirty="0"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sz="525" spc="-15" baseline="71428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</a:t>
            </a:r>
            <a:r>
              <a:rPr sz="9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16</a:t>
            </a:r>
            <a:r>
              <a:rPr sz="900" spc="1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</a:t>
            </a:r>
            <a:r>
              <a:rPr sz="900" spc="4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Subscribers  </a:t>
            </a:r>
            <a:r>
              <a:rPr sz="9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Instagram </a:t>
            </a:r>
            <a:r>
              <a:rPr sz="900" spc="10" dirty="0">
                <a:latin typeface="Roboto Light" panose="02000000000000000000" pitchFamily="2" charset="0"/>
                <a:cs typeface="Roboto Light" panose="02000000000000000000" pitchFamily="2" charset="0"/>
              </a:rPr>
              <a:t>- </a:t>
            </a:r>
            <a:r>
              <a:rPr sz="900" spc="2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570</a:t>
            </a:r>
            <a:r>
              <a:rPr sz="900" spc="65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30" dirty="0">
                <a:solidFill>
                  <a:srgbClr val="9A9999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Followers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54C34CFF-C3E2-9A41-A5BA-F0E56564735B}"/>
              </a:ext>
            </a:extLst>
          </p:cNvPr>
          <p:cNvSpPr txBox="1"/>
          <p:nvPr/>
        </p:nvSpPr>
        <p:spPr>
          <a:xfrm>
            <a:off x="4620242" y="2231397"/>
            <a:ext cx="1192530" cy="1833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SOCIAL</a:t>
            </a:r>
            <a:r>
              <a:rPr sz="1100" spc="13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MEDIA</a:t>
            </a:r>
            <a:r>
              <a:rPr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E0197262-9589-2547-AEB7-20983D77DDD5}"/>
              </a:ext>
            </a:extLst>
          </p:cNvPr>
          <p:cNvSpPr/>
          <p:nvPr/>
        </p:nvSpPr>
        <p:spPr>
          <a:xfrm>
            <a:off x="4111711" y="2042985"/>
            <a:ext cx="0" cy="1587500"/>
          </a:xfrm>
          <a:custGeom>
            <a:avLst/>
            <a:gdLst/>
            <a:ahLst/>
            <a:cxnLst/>
            <a:rect l="l" t="t" r="r" b="b"/>
            <a:pathLst>
              <a:path h="1587500">
                <a:moveTo>
                  <a:pt x="0" y="0"/>
                </a:moveTo>
                <a:lnTo>
                  <a:pt x="0" y="1587398"/>
                </a:lnTo>
              </a:path>
            </a:pathLst>
          </a:custGeom>
          <a:ln w="635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80EB9D6F-97E6-1B43-924C-1219000F4BFF}"/>
              </a:ext>
            </a:extLst>
          </p:cNvPr>
          <p:cNvSpPr/>
          <p:nvPr/>
        </p:nvSpPr>
        <p:spPr>
          <a:xfrm>
            <a:off x="6299480" y="2042985"/>
            <a:ext cx="0" cy="1587500"/>
          </a:xfrm>
          <a:custGeom>
            <a:avLst/>
            <a:gdLst/>
            <a:ahLst/>
            <a:cxnLst/>
            <a:rect l="l" t="t" r="r" b="b"/>
            <a:pathLst>
              <a:path h="1587500">
                <a:moveTo>
                  <a:pt x="0" y="0"/>
                </a:moveTo>
                <a:lnTo>
                  <a:pt x="0" y="1587398"/>
                </a:lnTo>
              </a:path>
            </a:pathLst>
          </a:custGeom>
          <a:ln w="635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E4D8316-258F-F24D-8A4B-7E236AEB32D6}"/>
              </a:ext>
            </a:extLst>
          </p:cNvPr>
          <p:cNvSpPr txBox="1"/>
          <p:nvPr/>
        </p:nvSpPr>
        <p:spPr>
          <a:xfrm>
            <a:off x="673100" y="1172528"/>
            <a:ext cx="8711565" cy="419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6645" marR="5080" indent="-1084580">
              <a:lnSpc>
                <a:spcPct val="154600"/>
              </a:lnSpc>
              <a:spcBef>
                <a:spcPts val="95"/>
              </a:spcBef>
            </a:pP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My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personal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network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comprises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leading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affiliated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agents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affluent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clients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all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over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world.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As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my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client,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you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will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have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privileged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access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to</a:t>
            </a:r>
            <a:r>
              <a:rPr sz="900" spc="-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this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exclusive</a:t>
            </a:r>
            <a:r>
              <a:rPr sz="900" spc="-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database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through targeted email marketing efforts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and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social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media campaigns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for the duration of your property’s time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the</a:t>
            </a:r>
            <a:r>
              <a:rPr sz="9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market.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4EC326D7-96C8-3A43-A5C3-67E52EDDDE43}"/>
              </a:ext>
            </a:extLst>
          </p:cNvPr>
          <p:cNvSpPr/>
          <p:nvPr/>
        </p:nvSpPr>
        <p:spPr>
          <a:xfrm>
            <a:off x="1279627" y="4395559"/>
            <a:ext cx="3646170" cy="241490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id="{44548E8B-61E9-FCF2-8292-492612113030}"/>
              </a:ext>
            </a:extLst>
          </p:cNvPr>
          <p:cNvSpPr/>
          <p:nvPr/>
        </p:nvSpPr>
        <p:spPr>
          <a:xfrm>
            <a:off x="5216507" y="4395558"/>
            <a:ext cx="3646170" cy="241490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CAAA570-1E70-18F3-BA24-AEB0842F1D8B}"/>
              </a:ext>
            </a:extLst>
          </p:cNvPr>
          <p:cNvSpPr txBox="1"/>
          <p:nvPr/>
        </p:nvSpPr>
        <p:spPr>
          <a:xfrm>
            <a:off x="2759341" y="648416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Digital footprint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4833AF-6823-F32F-B1CB-AD01BF53FC60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F2D4E3C2-726B-5BB6-CAE1-25FD7AAB6CE0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8705E229-80F0-CB2E-535A-47F29B537D65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B14F1A5-3001-1EAF-C1EF-999CF7D866D7}"/>
              </a:ext>
            </a:extLst>
          </p:cNvPr>
          <p:cNvSpPr txBox="1"/>
          <p:nvPr/>
        </p:nvSpPr>
        <p:spPr>
          <a:xfrm>
            <a:off x="2142048" y="5410200"/>
            <a:ext cx="192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9E7A75-8EEE-ED27-69AC-A34075C833D2}"/>
              </a:ext>
            </a:extLst>
          </p:cNvPr>
          <p:cNvSpPr txBox="1"/>
          <p:nvPr/>
        </p:nvSpPr>
        <p:spPr>
          <a:xfrm>
            <a:off x="6062521" y="5410200"/>
            <a:ext cx="192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576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69CFE63A-010D-0345-9D4F-C01A70B094A5}"/>
              </a:ext>
            </a:extLst>
          </p:cNvPr>
          <p:cNvSpPr txBox="1"/>
          <p:nvPr/>
        </p:nvSpPr>
        <p:spPr>
          <a:xfrm>
            <a:off x="4443112" y="1229634"/>
            <a:ext cx="117221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[ CITY, STATE</a:t>
            </a:r>
            <a:r>
              <a:rPr sz="1300" spc="-9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3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]</a:t>
            </a:r>
            <a:endParaRPr sz="13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01771746-30FA-BE4A-8FEB-42E16E2D1A1E}"/>
              </a:ext>
            </a:extLst>
          </p:cNvPr>
          <p:cNvSpPr txBox="1"/>
          <p:nvPr/>
        </p:nvSpPr>
        <p:spPr>
          <a:xfrm>
            <a:off x="1215293" y="4013832"/>
            <a:ext cx="1993264" cy="3493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38" marR="5080" indent="3175" algn="ctr">
              <a:lnSpc>
                <a:spcPct val="100899"/>
              </a:lnSpc>
              <a:spcBef>
                <a:spcPts val="95"/>
              </a:spcBef>
            </a:pPr>
            <a:r>
              <a:rPr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1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STREE</a:t>
            </a:r>
            <a:r>
              <a:rPr sz="1100" spc="-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T,  </a:t>
            </a:r>
            <a:r>
              <a:rPr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</a:t>
            </a:r>
            <a:r>
              <a:rPr sz="1100" spc="-1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Y, </a:t>
            </a:r>
            <a:r>
              <a:rPr sz="1100" spc="6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</a:t>
            </a:r>
            <a:r>
              <a:rPr sz="1100" spc="-14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XXXXX</a:t>
            </a:r>
            <a:r>
              <a:rPr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3B2EC0B0-7B90-1C42-B719-11F13A96E13E}"/>
              </a:ext>
            </a:extLst>
          </p:cNvPr>
          <p:cNvSpPr txBox="1"/>
          <p:nvPr/>
        </p:nvSpPr>
        <p:spPr>
          <a:xfrm>
            <a:off x="1209424" y="4500008"/>
            <a:ext cx="201422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beds, </a:t>
            </a: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baths, </a:t>
            </a:r>
            <a:r>
              <a:rPr sz="1400" spc="3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xxx sq.</a:t>
            </a:r>
            <a:r>
              <a:rPr sz="1400" spc="-5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ft</a:t>
            </a:r>
            <a:r>
              <a:rPr lang="en-US"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.</a:t>
            </a:r>
            <a:endParaRPr sz="14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D670B69F-FC77-8648-884A-A23BA787672D}"/>
              </a:ext>
            </a:extLst>
          </p:cNvPr>
          <p:cNvSpPr/>
          <p:nvPr/>
        </p:nvSpPr>
        <p:spPr>
          <a:xfrm>
            <a:off x="1856333" y="4874153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1270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06DB98B0-257A-D348-B2ED-C373AD12650B}"/>
              </a:ext>
            </a:extLst>
          </p:cNvPr>
          <p:cNvSpPr txBox="1"/>
          <p:nvPr/>
        </p:nvSpPr>
        <p:spPr>
          <a:xfrm>
            <a:off x="1230468" y="5070130"/>
            <a:ext cx="1995170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AAA9EFAA-A77F-BC40-BD70-79C82153BAF3}"/>
              </a:ext>
            </a:extLst>
          </p:cNvPr>
          <p:cNvSpPr txBox="1"/>
          <p:nvPr/>
        </p:nvSpPr>
        <p:spPr>
          <a:xfrm>
            <a:off x="1207068" y="5282220"/>
            <a:ext cx="204152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0A4AFDFF-51AD-8249-93D7-E26894CC375B}"/>
              </a:ext>
            </a:extLst>
          </p:cNvPr>
          <p:cNvSpPr txBox="1"/>
          <p:nvPr/>
        </p:nvSpPr>
        <p:spPr>
          <a:xfrm>
            <a:off x="1379888" y="5494310"/>
            <a:ext cx="169608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 A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 </a:t>
            </a:r>
            <a:r>
              <a:rPr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 </a:t>
            </a:r>
            <a:r>
              <a:rPr lang="en-US"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R K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 T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2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3016E311-D5DE-234D-8972-0C86FD54045F}"/>
              </a:ext>
            </a:extLst>
          </p:cNvPr>
          <p:cNvSpPr txBox="1"/>
          <p:nvPr/>
        </p:nvSpPr>
        <p:spPr>
          <a:xfrm>
            <a:off x="4032560" y="4013832"/>
            <a:ext cx="1993264" cy="3493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38" marR="5080" indent="3175" algn="ctr">
              <a:lnSpc>
                <a:spcPct val="100899"/>
              </a:lnSpc>
              <a:spcBef>
                <a:spcPts val="95"/>
              </a:spcBef>
            </a:pPr>
            <a:r>
              <a:rPr lang="en-US"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1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STREE</a:t>
            </a:r>
            <a:r>
              <a:rPr lang="en-US" sz="1100" spc="-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T,  </a:t>
            </a:r>
            <a:r>
              <a:rPr lang="en-US"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</a:t>
            </a:r>
            <a:r>
              <a:rPr lang="en-US" sz="1100" spc="-1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Y, </a:t>
            </a:r>
            <a:r>
              <a:rPr lang="en-US" sz="1100" spc="6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</a:t>
            </a:r>
            <a:r>
              <a:rPr lang="en-US" sz="1100" spc="-14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XXXXX</a:t>
            </a:r>
            <a:r>
              <a:rPr lang="en-US"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DDA1F41A-75D9-5344-BE1C-7E68921D720E}"/>
              </a:ext>
            </a:extLst>
          </p:cNvPr>
          <p:cNvSpPr txBox="1"/>
          <p:nvPr/>
        </p:nvSpPr>
        <p:spPr>
          <a:xfrm>
            <a:off x="4026692" y="4500008"/>
            <a:ext cx="201422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beds, </a:t>
            </a: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baths, </a:t>
            </a:r>
            <a:r>
              <a:rPr sz="1400" spc="3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xxx sq.</a:t>
            </a:r>
            <a:r>
              <a:rPr sz="1400" spc="-5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ft</a:t>
            </a:r>
            <a:r>
              <a:rPr lang="en-US"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.</a:t>
            </a:r>
            <a:endParaRPr sz="14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5C7C28EC-CF30-7142-A9E5-606618F8E63A}"/>
              </a:ext>
            </a:extLst>
          </p:cNvPr>
          <p:cNvSpPr/>
          <p:nvPr/>
        </p:nvSpPr>
        <p:spPr>
          <a:xfrm>
            <a:off x="4673600" y="4874153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1270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1D51BD1C-DA80-B241-989F-81874B9F4E18}"/>
              </a:ext>
            </a:extLst>
          </p:cNvPr>
          <p:cNvSpPr txBox="1"/>
          <p:nvPr/>
        </p:nvSpPr>
        <p:spPr>
          <a:xfrm>
            <a:off x="4047735" y="5070130"/>
            <a:ext cx="1995170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2EC4032C-3792-BA44-8FA5-1C25FCCC4400}"/>
              </a:ext>
            </a:extLst>
          </p:cNvPr>
          <p:cNvSpPr txBox="1"/>
          <p:nvPr/>
        </p:nvSpPr>
        <p:spPr>
          <a:xfrm>
            <a:off x="4024334" y="5282220"/>
            <a:ext cx="204152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69CB18D5-5D74-FD44-B400-D2137DBBA369}"/>
              </a:ext>
            </a:extLst>
          </p:cNvPr>
          <p:cNvSpPr txBox="1"/>
          <p:nvPr/>
        </p:nvSpPr>
        <p:spPr>
          <a:xfrm>
            <a:off x="4197154" y="5494310"/>
            <a:ext cx="169608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 A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</a:t>
            </a:r>
            <a:r>
              <a:rPr lang="en-US"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 </a:t>
            </a:r>
            <a:r>
              <a:rPr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 </a:t>
            </a:r>
            <a:r>
              <a:rPr lang="en-US"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R K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 T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2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F8D28116-3343-4843-BC36-9824E9AFE92E}"/>
              </a:ext>
            </a:extLst>
          </p:cNvPr>
          <p:cNvSpPr txBox="1"/>
          <p:nvPr/>
        </p:nvSpPr>
        <p:spPr>
          <a:xfrm>
            <a:off x="6849826" y="4013832"/>
            <a:ext cx="1993264" cy="3493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38" marR="5080" indent="3175" algn="ctr">
              <a:lnSpc>
                <a:spcPct val="100899"/>
              </a:lnSpc>
              <a:spcBef>
                <a:spcPts val="95"/>
              </a:spcBef>
            </a:pPr>
            <a:r>
              <a:rPr lang="en-US"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1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STREE</a:t>
            </a:r>
            <a:r>
              <a:rPr lang="en-US" sz="1100" spc="-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T,  </a:t>
            </a:r>
            <a:r>
              <a:rPr lang="en-US"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</a:t>
            </a:r>
            <a:r>
              <a:rPr lang="en-US" sz="1100" spc="-1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Y, </a:t>
            </a:r>
            <a:r>
              <a:rPr lang="en-US" sz="1100" spc="6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</a:t>
            </a:r>
            <a:r>
              <a:rPr lang="en-US" sz="1100" spc="-14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XXXXX</a:t>
            </a:r>
            <a:r>
              <a:rPr lang="en-US"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sz="110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74558EFB-CD8F-324A-9C20-B38280E8065D}"/>
              </a:ext>
            </a:extLst>
          </p:cNvPr>
          <p:cNvSpPr txBox="1"/>
          <p:nvPr/>
        </p:nvSpPr>
        <p:spPr>
          <a:xfrm>
            <a:off x="6843957" y="4500008"/>
            <a:ext cx="201422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beds, </a:t>
            </a: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</a:t>
            </a:r>
            <a:r>
              <a:rPr sz="14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baths, </a:t>
            </a:r>
            <a:r>
              <a:rPr sz="1400" spc="3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xxx sq.</a:t>
            </a:r>
            <a:r>
              <a:rPr sz="1400" spc="-5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ft</a:t>
            </a:r>
            <a:r>
              <a:rPr lang="en-US"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.</a:t>
            </a:r>
            <a:endParaRPr sz="14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23" name="object 22">
            <a:extLst>
              <a:ext uri="{FF2B5EF4-FFF2-40B4-BE49-F238E27FC236}">
                <a16:creationId xmlns:a16="http://schemas.microsoft.com/office/drawing/2014/main" id="{38EEA7B8-43C9-AA41-977A-55E0034E47D5}"/>
              </a:ext>
            </a:extLst>
          </p:cNvPr>
          <p:cNvSpPr/>
          <p:nvPr/>
        </p:nvSpPr>
        <p:spPr>
          <a:xfrm>
            <a:off x="7490866" y="4874153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12700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46C34005-B965-DE44-B48F-1B5467F94697}"/>
              </a:ext>
            </a:extLst>
          </p:cNvPr>
          <p:cNvSpPr txBox="1"/>
          <p:nvPr/>
        </p:nvSpPr>
        <p:spPr>
          <a:xfrm>
            <a:off x="6865001" y="5070130"/>
            <a:ext cx="1995170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EAC43503-D82C-DB4D-95AC-81C4341B9AD4}"/>
              </a:ext>
            </a:extLst>
          </p:cNvPr>
          <p:cNvSpPr txBox="1"/>
          <p:nvPr/>
        </p:nvSpPr>
        <p:spPr>
          <a:xfrm>
            <a:off x="6841600" y="5282220"/>
            <a:ext cx="204152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</a:t>
            </a:r>
            <a:r>
              <a:rPr sz="80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</a:t>
            </a:r>
            <a:r>
              <a:rPr sz="800" spc="-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$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latin typeface="Roboto Light" panose="02000000000000000000" pitchFamily="2" charset="0"/>
                <a:cs typeface="Roboto Light" panose="02000000000000000000" pitchFamily="2" charset="0"/>
              </a:rPr>
              <a:t>M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L</a:t>
            </a:r>
            <a:r>
              <a:rPr sz="800" spc="-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30" dirty="0">
                <a:latin typeface="Roboto Light" panose="02000000000000000000" pitchFamily="2" charset="0"/>
                <a:cs typeface="Roboto Light" panose="02000000000000000000" pitchFamily="2" charset="0"/>
              </a:rPr>
              <a:t>I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5" dirty="0">
                <a:latin typeface="Roboto Light" panose="02000000000000000000" pitchFamily="2" charset="0"/>
                <a:cs typeface="Roboto Light" panose="02000000000000000000" pitchFamily="2" charset="0"/>
              </a:rPr>
              <a:t>O</a:t>
            </a:r>
            <a:r>
              <a:rPr sz="800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394CC6A9-9BCD-FE48-A670-2C9B62F87C26}"/>
              </a:ext>
            </a:extLst>
          </p:cNvPr>
          <p:cNvSpPr txBox="1"/>
          <p:nvPr/>
        </p:nvSpPr>
        <p:spPr>
          <a:xfrm>
            <a:off x="7014419" y="5494310"/>
            <a:ext cx="1696085" cy="13978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 A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Y </a:t>
            </a:r>
            <a:r>
              <a:rPr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</a:t>
            </a:r>
            <a:r>
              <a:rPr lang="en-US" sz="800" spc="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 </a:t>
            </a:r>
            <a:r>
              <a:rPr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</a:t>
            </a:r>
            <a:r>
              <a:rPr lang="en-US"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2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5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 </a:t>
            </a:r>
            <a:r>
              <a:rPr sz="800" spc="4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R K </a:t>
            </a:r>
            <a:r>
              <a:rPr sz="800" spc="40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 T </a:t>
            </a:r>
            <a:r>
              <a:rPr sz="800" spc="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:</a:t>
            </a:r>
            <a:r>
              <a:rPr sz="800" spc="215" dirty="0">
                <a:solidFill>
                  <a:srgbClr val="636466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800" spc="40" dirty="0">
                <a:latin typeface="Roboto Light" panose="02000000000000000000" pitchFamily="2" charset="0"/>
                <a:cs typeface="Roboto Light" panose="02000000000000000000" pitchFamily="2" charset="0"/>
              </a:rPr>
              <a:t>X </a:t>
            </a:r>
            <a:r>
              <a:rPr sz="800" spc="15" dirty="0">
                <a:latin typeface="Roboto Light" panose="02000000000000000000" pitchFamily="2" charset="0"/>
                <a:cs typeface="Roboto Light" panose="02000000000000000000" pitchFamily="2" charset="0"/>
              </a:rPr>
              <a:t>X</a:t>
            </a:r>
            <a:r>
              <a:rPr sz="800" spc="25" dirty="0"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sz="8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C2ED9CB-9D91-6F6B-C939-ACEF83CBCB27}"/>
              </a:ext>
            </a:extLst>
          </p:cNvPr>
          <p:cNvSpPr txBox="1"/>
          <p:nvPr/>
        </p:nvSpPr>
        <p:spPr>
          <a:xfrm>
            <a:off x="2698067" y="622786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Comparable home sales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E358A002-72CE-8EFE-615B-21F985B33FD7}"/>
              </a:ext>
            </a:extLst>
          </p:cNvPr>
          <p:cNvSpPr/>
          <p:nvPr/>
        </p:nvSpPr>
        <p:spPr>
          <a:xfrm>
            <a:off x="1038843" y="2030271"/>
            <a:ext cx="2377973" cy="1740334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9D0D4862-3DEB-F621-4F52-4FA76237EAF0}"/>
              </a:ext>
            </a:extLst>
          </p:cNvPr>
          <p:cNvSpPr/>
          <p:nvPr/>
        </p:nvSpPr>
        <p:spPr>
          <a:xfrm>
            <a:off x="3840205" y="2018234"/>
            <a:ext cx="2377973" cy="1740334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1FC86D32-CF2A-8A62-8F2C-C69A61D480EF}"/>
              </a:ext>
            </a:extLst>
          </p:cNvPr>
          <p:cNvSpPr/>
          <p:nvPr/>
        </p:nvSpPr>
        <p:spPr>
          <a:xfrm>
            <a:off x="6657471" y="2030271"/>
            <a:ext cx="2377973" cy="1740334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049624-8A6C-6F1A-141C-58311C0E6C9D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FFC35B2-2645-2E0A-D08B-703A8E881A86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5CE0E610-FA8D-3732-7A37-CDBC6F7D3F0E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CAAA8D3-1E20-8CE2-38DF-AF84B57B0A4D}"/>
              </a:ext>
            </a:extLst>
          </p:cNvPr>
          <p:cNvSpPr txBox="1"/>
          <p:nvPr/>
        </p:nvSpPr>
        <p:spPr>
          <a:xfrm>
            <a:off x="1247950" y="2646977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DEF10F-4263-C8C3-1CA1-0DC69203A5BC}"/>
              </a:ext>
            </a:extLst>
          </p:cNvPr>
          <p:cNvSpPr txBox="1"/>
          <p:nvPr/>
        </p:nvSpPr>
        <p:spPr>
          <a:xfrm>
            <a:off x="6885793" y="2646977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975090-F198-1856-8921-18437EC57E2B}"/>
              </a:ext>
            </a:extLst>
          </p:cNvPr>
          <p:cNvSpPr txBox="1"/>
          <p:nvPr/>
        </p:nvSpPr>
        <p:spPr>
          <a:xfrm>
            <a:off x="4084432" y="2646977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7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2FE7BB7-2BD8-6E47-B59F-FD7717FC67CE}"/>
              </a:ext>
            </a:extLst>
          </p:cNvPr>
          <p:cNvSpPr txBox="1"/>
          <p:nvPr/>
        </p:nvSpPr>
        <p:spPr>
          <a:xfrm>
            <a:off x="785804" y="5318476"/>
            <a:ext cx="8487410" cy="1539524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875"/>
              </a:spcBef>
            </a:pPr>
            <a:r>
              <a:rPr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100" spc="10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STREE</a:t>
            </a:r>
            <a:r>
              <a:rPr sz="1100" spc="-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T, </a:t>
            </a:r>
            <a:r>
              <a:rPr sz="1100" spc="7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</a:t>
            </a:r>
            <a:r>
              <a:rPr sz="1100" spc="-1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Y,</a:t>
            </a:r>
            <a:r>
              <a:rPr lang="en-US" sz="1100" spc="-1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6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</a:t>
            </a:r>
            <a:r>
              <a:rPr sz="1100" spc="2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100" spc="9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XXXXX</a:t>
            </a:r>
            <a:r>
              <a:rPr sz="1100" spc="-19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endParaRPr sz="11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 </a:t>
            </a:r>
            <a:r>
              <a:rPr sz="14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beds, </a:t>
            </a:r>
            <a:r>
              <a:rPr sz="1400" spc="-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  </a:t>
            </a:r>
            <a:r>
              <a:rPr sz="14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baths, </a:t>
            </a:r>
            <a:r>
              <a:rPr sz="1400" spc="3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xxx sq.</a:t>
            </a:r>
            <a:r>
              <a:rPr sz="1400" spc="-1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ft</a:t>
            </a:r>
            <a:r>
              <a:rPr lang="en-US" sz="14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.</a:t>
            </a:r>
            <a:endParaRPr sz="1400" dirty="0">
              <a:latin typeface="Garamond" panose="02020404030301010803" pitchFamily="18" charset="0"/>
              <a:cs typeface="Time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 dirty="0">
              <a:latin typeface="Garamond" panose="02020404030301010803" pitchFamily="18" charset="0"/>
              <a:cs typeface="Times"/>
            </a:endParaRPr>
          </a:p>
          <a:p>
            <a:pPr marL="12700" marR="5080" algn="ctr">
              <a:lnSpc>
                <a:spcPct val="155300"/>
              </a:lnSpc>
            </a:pP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Insert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Insert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Insert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Insert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Insert  introductory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paragraph about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local </a:t>
            </a:r>
            <a:r>
              <a:rPr sz="11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area</a:t>
            </a:r>
            <a:r>
              <a:rPr sz="1100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1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</a:t>
            </a:r>
            <a:endParaRPr sz="11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F3A91E9-EA76-924A-9597-8F523766BA4F}"/>
              </a:ext>
            </a:extLst>
          </p:cNvPr>
          <p:cNvSpPr/>
          <p:nvPr/>
        </p:nvSpPr>
        <p:spPr>
          <a:xfrm>
            <a:off x="2768142" y="1654903"/>
            <a:ext cx="4522470" cy="3348990"/>
          </a:xfrm>
          <a:custGeom>
            <a:avLst/>
            <a:gdLst/>
            <a:ahLst/>
            <a:cxnLst/>
            <a:rect l="l" t="t" r="r" b="b"/>
            <a:pathLst>
              <a:path w="4522470" h="3348990">
                <a:moveTo>
                  <a:pt x="0" y="3348532"/>
                </a:moveTo>
                <a:lnTo>
                  <a:pt x="4522127" y="3348532"/>
                </a:lnTo>
                <a:lnTo>
                  <a:pt x="4522127" y="0"/>
                </a:lnTo>
                <a:lnTo>
                  <a:pt x="0" y="0"/>
                </a:lnTo>
                <a:lnTo>
                  <a:pt x="0" y="3348532"/>
                </a:lnTo>
                <a:close/>
              </a:path>
            </a:pathLst>
          </a:custGeom>
          <a:ln w="635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D8C4AA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2264A0B-EBF9-CB1E-50BD-EAB62B885636}"/>
              </a:ext>
            </a:extLst>
          </p:cNvPr>
          <p:cNvSpPr txBox="1"/>
          <p:nvPr/>
        </p:nvSpPr>
        <p:spPr>
          <a:xfrm>
            <a:off x="2582000" y="685800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YOUR ONE-OF-A-KIND HOME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236D98BE-1E77-75DB-A58D-0EF45F5145B7}"/>
              </a:ext>
            </a:extLst>
          </p:cNvPr>
          <p:cNvSpPr/>
          <p:nvPr/>
        </p:nvSpPr>
        <p:spPr>
          <a:xfrm>
            <a:off x="2971800" y="1828800"/>
            <a:ext cx="4114800" cy="2971800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C411369-BDE3-D436-1FEC-3295919A42B5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48BE9D8-CD2D-76D8-63E8-9A5CE8FDF675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B0FAF1CA-DE2A-D532-62F7-E1617344A7E9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A804054-B2C5-6601-8AB8-2218FEC89E58}"/>
              </a:ext>
            </a:extLst>
          </p:cNvPr>
          <p:cNvSpPr txBox="1"/>
          <p:nvPr/>
        </p:nvSpPr>
        <p:spPr>
          <a:xfrm>
            <a:off x="4068535" y="3006232"/>
            <a:ext cx="192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6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777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6BCB024-3A11-8149-BAC9-28E357CE5ED2}"/>
              </a:ext>
            </a:extLst>
          </p:cNvPr>
          <p:cNvSpPr txBox="1"/>
          <p:nvPr/>
        </p:nvSpPr>
        <p:spPr>
          <a:xfrm>
            <a:off x="1303583" y="1239362"/>
            <a:ext cx="2710180" cy="986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>
              <a:lnSpc>
                <a:spcPts val="1430"/>
              </a:lnSpc>
              <a:spcBef>
                <a:spcPts val="60"/>
              </a:spcBef>
            </a:pPr>
            <a:r>
              <a:rPr sz="1200" i="1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– First</a:t>
            </a:r>
            <a:r>
              <a:rPr sz="1200" i="1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i="1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Last</a:t>
            </a:r>
            <a:endParaRPr sz="1200" i="1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30810">
              <a:lnSpc>
                <a:spcPts val="1070"/>
              </a:lnSpc>
            </a:pPr>
            <a:r>
              <a:rPr sz="900" i="1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Job </a:t>
            </a:r>
            <a:r>
              <a:rPr sz="900" i="1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Title,</a:t>
            </a:r>
            <a:r>
              <a:rPr sz="900" i="1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i="1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Company</a:t>
            </a:r>
            <a:endParaRPr sz="900" i="1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D857E0D-1877-4B44-89D0-C7485EEE11B8}"/>
              </a:ext>
            </a:extLst>
          </p:cNvPr>
          <p:cNvSpPr/>
          <p:nvPr/>
        </p:nvSpPr>
        <p:spPr>
          <a:xfrm>
            <a:off x="2521912" y="1708302"/>
            <a:ext cx="203034" cy="1392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3B0B85E-0195-FD46-A832-05FC54A5B930}"/>
              </a:ext>
            </a:extLst>
          </p:cNvPr>
          <p:cNvSpPr/>
          <p:nvPr/>
        </p:nvSpPr>
        <p:spPr>
          <a:xfrm>
            <a:off x="1063721" y="1288901"/>
            <a:ext cx="203034" cy="1392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D8C4AA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65A9580F-5318-A54D-86E5-9C82F0CA9471}"/>
              </a:ext>
            </a:extLst>
          </p:cNvPr>
          <p:cNvSpPr txBox="1"/>
          <p:nvPr/>
        </p:nvSpPr>
        <p:spPr>
          <a:xfrm>
            <a:off x="5648888" y="1239362"/>
            <a:ext cx="2710180" cy="986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>
              <a:lnSpc>
                <a:spcPts val="1430"/>
              </a:lnSpc>
              <a:spcBef>
                <a:spcPts val="60"/>
              </a:spcBef>
            </a:pPr>
            <a:r>
              <a:rPr sz="1200" i="1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– First</a:t>
            </a:r>
            <a:r>
              <a:rPr sz="1200" i="1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1200" i="1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Last</a:t>
            </a:r>
            <a:endParaRPr sz="1200" i="1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30810">
              <a:lnSpc>
                <a:spcPts val="1070"/>
              </a:lnSpc>
            </a:pPr>
            <a:r>
              <a:rPr sz="900" i="1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Job </a:t>
            </a:r>
            <a:r>
              <a:rPr sz="900" i="1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Title,</a:t>
            </a:r>
            <a:r>
              <a:rPr sz="900" i="1" spc="-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i="1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Company</a:t>
            </a:r>
            <a:endParaRPr sz="900" i="1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EA8BB477-2511-7A41-9542-245F2AEC02C5}"/>
              </a:ext>
            </a:extLst>
          </p:cNvPr>
          <p:cNvSpPr/>
          <p:nvPr/>
        </p:nvSpPr>
        <p:spPr>
          <a:xfrm>
            <a:off x="6867218" y="1708302"/>
            <a:ext cx="203034" cy="1392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A753953E-0DE6-9E49-AE45-C3D0B3E51B53}"/>
              </a:ext>
            </a:extLst>
          </p:cNvPr>
          <p:cNvSpPr/>
          <p:nvPr/>
        </p:nvSpPr>
        <p:spPr>
          <a:xfrm>
            <a:off x="5409026" y="1288901"/>
            <a:ext cx="203034" cy="1392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8CF25B16-AEE4-A00E-E9D3-B60F6F080B99}"/>
              </a:ext>
            </a:extLst>
          </p:cNvPr>
          <p:cNvSpPr/>
          <p:nvPr/>
        </p:nvSpPr>
        <p:spPr>
          <a:xfrm>
            <a:off x="0" y="2895600"/>
            <a:ext cx="10058527" cy="4876800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E5A6BD0-32F6-D3F1-BEC9-805D2891DA49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EXPERT REPRESENTATION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DF6865-917A-599E-D5AA-A76E39647DB9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EB67D18E-0D25-9FC4-808B-82767C51CFA5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D6FD8557-F144-4638-6B51-1A57AF8176DA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2DA0E9A-B8CC-394E-8F1C-73D61D23C839}"/>
              </a:ext>
            </a:extLst>
          </p:cNvPr>
          <p:cNvSpPr txBox="1"/>
          <p:nvPr/>
        </p:nvSpPr>
        <p:spPr>
          <a:xfrm>
            <a:off x="4068535" y="50108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0412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035A774-A954-6E48-BDD3-33C76C1DDE55}"/>
              </a:ext>
            </a:extLst>
          </p:cNvPr>
          <p:cNvSpPr txBox="1"/>
          <p:nvPr/>
        </p:nvSpPr>
        <p:spPr>
          <a:xfrm>
            <a:off x="673100" y="4183907"/>
            <a:ext cx="4105275" cy="2358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4600"/>
              </a:lnSpc>
              <a:spcBef>
                <a:spcPts val="95"/>
              </a:spcBef>
            </a:pP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agent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bio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temoluptam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porporibus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  sum ium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repra prae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 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maiore ipiet  poribus, quae pe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eum. temoluptam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sz="900" spc="2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180340">
              <a:lnSpc>
                <a:spcPct val="154600"/>
              </a:lnSpc>
            </a:pP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 sum ium omnietur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repra prae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 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 maiore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poribus, quae pe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eum. temoluptam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 non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 sum ium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repra prae niat 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porporepudae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</a:t>
            </a:r>
            <a:r>
              <a:rPr sz="900" spc="2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201930">
              <a:lnSpc>
                <a:spcPct val="154600"/>
              </a:lnSpc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maiore Nobissed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est,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core rerovid ebitat que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volut ra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harundae plantia nihillupta derib.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suntiat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es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voluptas. Porum,</a:t>
            </a:r>
            <a:r>
              <a:rPr sz="900" spc="2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139A9CA-ED01-544A-8CB4-E2E472944EB4}"/>
              </a:ext>
            </a:extLst>
          </p:cNvPr>
          <p:cNvSpPr txBox="1"/>
          <p:nvPr/>
        </p:nvSpPr>
        <p:spPr>
          <a:xfrm>
            <a:off x="5245100" y="4183907"/>
            <a:ext cx="4126865" cy="2358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4600"/>
              </a:lnSpc>
              <a:spcBef>
                <a:spcPts val="95"/>
              </a:spcBef>
            </a:pP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rehenda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eicia ne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nienim voluptam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tiuntur.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ere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 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rerumqu atquasi mendipsa quae optat quistia ndipicitamet audae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im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acculla borendictam sum etur? Excepta dellistioria conseque odicab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eatem.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 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poribus, quae pe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eum. temoluptam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porporibus 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 sum ium omnietur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repra prae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 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 maiore ipiet  poribus, quae pe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eum. temoluptam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sz="900" spc="2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266700">
              <a:lnSpc>
                <a:spcPct val="154600"/>
              </a:lnSpc>
            </a:pP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 sum ium omnietur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repra prae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 fugit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 volupta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tatem. Vitatest, ullab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sz="900" spc="27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B807D8AB-DF3A-A74F-89B1-5D7755862380}"/>
              </a:ext>
            </a:extLst>
          </p:cNvPr>
          <p:cNvSpPr txBox="1"/>
          <p:nvPr/>
        </p:nvSpPr>
        <p:spPr>
          <a:xfrm>
            <a:off x="2601756" y="6917232"/>
            <a:ext cx="486473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3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Use</a:t>
            </a:r>
            <a:r>
              <a:rPr sz="1400" spc="14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this</a:t>
            </a:r>
            <a:r>
              <a:rPr sz="1400" spc="14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space</a:t>
            </a:r>
            <a:r>
              <a:rPr sz="1400" spc="1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3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to</a:t>
            </a:r>
            <a:r>
              <a:rPr sz="1400" spc="14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5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insert</a:t>
            </a:r>
            <a:r>
              <a:rPr sz="1400" spc="1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5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compelling</a:t>
            </a:r>
            <a:r>
              <a:rPr sz="1400" spc="14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5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statement</a:t>
            </a:r>
            <a:r>
              <a:rPr sz="1400" spc="1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45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about</a:t>
            </a:r>
            <a:r>
              <a:rPr sz="1400" spc="14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400" spc="60" dirty="0">
                <a:solidFill>
                  <a:srgbClr val="D8C4AA"/>
                </a:solidFill>
                <a:latin typeface="Garamond" panose="02020404030301010803" pitchFamily="18" charset="0"/>
                <a:cs typeface="Times"/>
              </a:rPr>
              <a:t>yourself.</a:t>
            </a:r>
            <a:endParaRPr sz="1400" dirty="0">
              <a:solidFill>
                <a:srgbClr val="D8C4AA"/>
              </a:solidFill>
              <a:latin typeface="Garamond" panose="02020404030301010803" pitchFamily="18" charset="0"/>
              <a:cs typeface="Times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D58F89F4-2E57-2AEB-47BD-9A8CE0E40F9C}"/>
              </a:ext>
            </a:extLst>
          </p:cNvPr>
          <p:cNvSpPr txBox="1"/>
          <p:nvPr/>
        </p:nvSpPr>
        <p:spPr>
          <a:xfrm>
            <a:off x="2644652" y="3661767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AGENT’S NAME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B6B69C81-6FEB-F03E-9E5D-F0BE14F2C21C}"/>
              </a:ext>
            </a:extLst>
          </p:cNvPr>
          <p:cNvSpPr/>
          <p:nvPr/>
        </p:nvSpPr>
        <p:spPr>
          <a:xfrm>
            <a:off x="3840213" y="533400"/>
            <a:ext cx="2377973" cy="2689324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5FB9D0-A1F9-2875-21D6-470068D04A19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5DD1F52F-AFCB-FCE7-F0A7-D5870E9D5EE0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8248A814-ACFA-6E52-3F7C-C14A4F1EF095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29BF950-2419-0E19-0BEC-CEB753AFD19C}"/>
              </a:ext>
            </a:extLst>
          </p:cNvPr>
          <p:cNvSpPr txBox="1"/>
          <p:nvPr/>
        </p:nvSpPr>
        <p:spPr>
          <a:xfrm>
            <a:off x="4068535" y="1554896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93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3399B96-7FD0-014A-AF35-7B24581ED857}"/>
              </a:ext>
            </a:extLst>
          </p:cNvPr>
          <p:cNvSpPr txBox="1"/>
          <p:nvPr/>
        </p:nvSpPr>
        <p:spPr>
          <a:xfrm>
            <a:off x="1649141" y="256917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07238318-3823-2945-B302-485EAEEDF4F3}"/>
              </a:ext>
            </a:extLst>
          </p:cNvPr>
          <p:cNvSpPr/>
          <p:nvPr/>
        </p:nvSpPr>
        <p:spPr>
          <a:xfrm>
            <a:off x="4793147" y="305546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5BB5546-A198-C747-9C72-2F0A6A44A74A}"/>
              </a:ext>
            </a:extLst>
          </p:cNvPr>
          <p:cNvSpPr txBox="1"/>
          <p:nvPr/>
        </p:nvSpPr>
        <p:spPr>
          <a:xfrm>
            <a:off x="4178980" y="256917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EFE5971-33F3-914E-AAF7-8410A35CA651}"/>
              </a:ext>
            </a:extLst>
          </p:cNvPr>
          <p:cNvSpPr/>
          <p:nvPr/>
        </p:nvSpPr>
        <p:spPr>
          <a:xfrm>
            <a:off x="7322987" y="305546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41DFE5A-00EB-D644-9BA7-6530AD05674C}"/>
              </a:ext>
            </a:extLst>
          </p:cNvPr>
          <p:cNvSpPr txBox="1"/>
          <p:nvPr/>
        </p:nvSpPr>
        <p:spPr>
          <a:xfrm>
            <a:off x="6708822" y="256917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F8EC3D8-BD8A-284E-875E-C6DF91D66C09}"/>
              </a:ext>
            </a:extLst>
          </p:cNvPr>
          <p:cNvSpPr/>
          <p:nvPr/>
        </p:nvSpPr>
        <p:spPr>
          <a:xfrm>
            <a:off x="2263307" y="505698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E32EF729-C3C4-A841-BAC1-ABD6D3141DBB}"/>
              </a:ext>
            </a:extLst>
          </p:cNvPr>
          <p:cNvSpPr txBox="1"/>
          <p:nvPr/>
        </p:nvSpPr>
        <p:spPr>
          <a:xfrm>
            <a:off x="1649141" y="457069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1D5FCF83-CCBD-B243-BE4F-19554EAC2E01}"/>
              </a:ext>
            </a:extLst>
          </p:cNvPr>
          <p:cNvSpPr/>
          <p:nvPr/>
        </p:nvSpPr>
        <p:spPr>
          <a:xfrm>
            <a:off x="4793147" y="505698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AD5CEAFB-5CF2-9549-B4E2-03C4E2559EA0}"/>
              </a:ext>
            </a:extLst>
          </p:cNvPr>
          <p:cNvSpPr txBox="1"/>
          <p:nvPr/>
        </p:nvSpPr>
        <p:spPr>
          <a:xfrm>
            <a:off x="4178980" y="457069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84CEFA60-41A9-444C-9F8B-E84ABE5D36D8}"/>
              </a:ext>
            </a:extLst>
          </p:cNvPr>
          <p:cNvSpPr/>
          <p:nvPr/>
        </p:nvSpPr>
        <p:spPr>
          <a:xfrm>
            <a:off x="7322987" y="505698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id="{6DD915CF-ABB9-544E-85B8-BE84A66049FC}"/>
              </a:ext>
            </a:extLst>
          </p:cNvPr>
          <p:cNvSpPr txBox="1"/>
          <p:nvPr/>
        </p:nvSpPr>
        <p:spPr>
          <a:xfrm>
            <a:off x="6708822" y="457069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639BCFCA-2704-534A-9060-15014E725EB2}"/>
              </a:ext>
            </a:extLst>
          </p:cNvPr>
          <p:cNvSpPr/>
          <p:nvPr/>
        </p:nvSpPr>
        <p:spPr>
          <a:xfrm>
            <a:off x="2263307" y="705850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56369CAA-6DD9-D14E-9D5A-1D1FA829207D}"/>
              </a:ext>
            </a:extLst>
          </p:cNvPr>
          <p:cNvSpPr txBox="1"/>
          <p:nvPr/>
        </p:nvSpPr>
        <p:spPr>
          <a:xfrm>
            <a:off x="1649141" y="657221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7" name="object 22">
            <a:extLst>
              <a:ext uri="{FF2B5EF4-FFF2-40B4-BE49-F238E27FC236}">
                <a16:creationId xmlns:a16="http://schemas.microsoft.com/office/drawing/2014/main" id="{38BB8BF1-B393-8E4D-8D53-F5A40F07AAE8}"/>
              </a:ext>
            </a:extLst>
          </p:cNvPr>
          <p:cNvSpPr/>
          <p:nvPr/>
        </p:nvSpPr>
        <p:spPr>
          <a:xfrm>
            <a:off x="4793147" y="705850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3">
            <a:extLst>
              <a:ext uri="{FF2B5EF4-FFF2-40B4-BE49-F238E27FC236}">
                <a16:creationId xmlns:a16="http://schemas.microsoft.com/office/drawing/2014/main" id="{E53C43A1-5679-6344-93A4-A9EB2AFBF94F}"/>
              </a:ext>
            </a:extLst>
          </p:cNvPr>
          <p:cNvSpPr txBox="1"/>
          <p:nvPr/>
        </p:nvSpPr>
        <p:spPr>
          <a:xfrm>
            <a:off x="4178980" y="657221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6BDBD5BF-920A-4A4C-B277-C247156A3125}"/>
              </a:ext>
            </a:extLst>
          </p:cNvPr>
          <p:cNvSpPr/>
          <p:nvPr/>
        </p:nvSpPr>
        <p:spPr>
          <a:xfrm>
            <a:off x="7322987" y="705850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DD923184-8035-014F-90C1-C12E6E201A4E}"/>
              </a:ext>
            </a:extLst>
          </p:cNvPr>
          <p:cNvSpPr txBox="1"/>
          <p:nvPr/>
        </p:nvSpPr>
        <p:spPr>
          <a:xfrm>
            <a:off x="6708822" y="6572213"/>
            <a:ext cx="1709420" cy="3835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DF31C0E5-F518-1F4A-A840-52C4A3245C16}"/>
              </a:ext>
            </a:extLst>
          </p:cNvPr>
          <p:cNvSpPr/>
          <p:nvPr/>
        </p:nvSpPr>
        <p:spPr>
          <a:xfrm>
            <a:off x="2272368" y="305546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109" y="0"/>
                </a:lnTo>
              </a:path>
            </a:pathLst>
          </a:custGeom>
          <a:ln w="12700">
            <a:solidFill>
              <a:srgbClr val="D8C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BDD42F20-427B-5AC7-2119-8A67B7A3EB2F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NOTABLE SALES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1F1BB90F-B3A2-54C9-8597-D6B1ED3E8468}"/>
              </a:ext>
            </a:extLst>
          </p:cNvPr>
          <p:cNvSpPr/>
          <p:nvPr/>
        </p:nvSpPr>
        <p:spPr>
          <a:xfrm>
            <a:off x="1405889" y="1308935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285E3B9D-4334-AEB5-6A94-962705CE75B6}"/>
              </a:ext>
            </a:extLst>
          </p:cNvPr>
          <p:cNvSpPr/>
          <p:nvPr/>
        </p:nvSpPr>
        <p:spPr>
          <a:xfrm>
            <a:off x="3935729" y="1308935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558B9FB9-31A5-467D-3368-088E5793DB09}"/>
              </a:ext>
            </a:extLst>
          </p:cNvPr>
          <p:cNvSpPr/>
          <p:nvPr/>
        </p:nvSpPr>
        <p:spPr>
          <a:xfrm>
            <a:off x="6465737" y="1308935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4" name="object 16">
            <a:extLst>
              <a:ext uri="{FF2B5EF4-FFF2-40B4-BE49-F238E27FC236}">
                <a16:creationId xmlns:a16="http://schemas.microsoft.com/office/drawing/2014/main" id="{64CEB4D1-CEF7-C86D-4844-677DB93E61DD}"/>
              </a:ext>
            </a:extLst>
          </p:cNvPr>
          <p:cNvSpPr/>
          <p:nvPr/>
        </p:nvSpPr>
        <p:spPr>
          <a:xfrm>
            <a:off x="1442131" y="331365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5" name="object 16">
            <a:extLst>
              <a:ext uri="{FF2B5EF4-FFF2-40B4-BE49-F238E27FC236}">
                <a16:creationId xmlns:a16="http://schemas.microsoft.com/office/drawing/2014/main" id="{ADE1F80A-36C7-A960-B6BB-0BDB33AF2B50}"/>
              </a:ext>
            </a:extLst>
          </p:cNvPr>
          <p:cNvSpPr/>
          <p:nvPr/>
        </p:nvSpPr>
        <p:spPr>
          <a:xfrm>
            <a:off x="3971971" y="331365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C9AF7025-B050-E9E4-92A5-292E06F6249D}"/>
              </a:ext>
            </a:extLst>
          </p:cNvPr>
          <p:cNvSpPr/>
          <p:nvPr/>
        </p:nvSpPr>
        <p:spPr>
          <a:xfrm>
            <a:off x="6501979" y="331365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A5B1BA48-9EFE-20AF-B033-A0375CE24CB2}"/>
              </a:ext>
            </a:extLst>
          </p:cNvPr>
          <p:cNvSpPr/>
          <p:nvPr/>
        </p:nvSpPr>
        <p:spPr>
          <a:xfrm>
            <a:off x="1442131" y="531517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object 16">
            <a:extLst>
              <a:ext uri="{FF2B5EF4-FFF2-40B4-BE49-F238E27FC236}">
                <a16:creationId xmlns:a16="http://schemas.microsoft.com/office/drawing/2014/main" id="{FD1EED6E-46CA-71DF-281F-5B8743D8DD32}"/>
              </a:ext>
            </a:extLst>
          </p:cNvPr>
          <p:cNvSpPr/>
          <p:nvPr/>
        </p:nvSpPr>
        <p:spPr>
          <a:xfrm>
            <a:off x="3971971" y="531517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2" name="object 16">
            <a:extLst>
              <a:ext uri="{FF2B5EF4-FFF2-40B4-BE49-F238E27FC236}">
                <a16:creationId xmlns:a16="http://schemas.microsoft.com/office/drawing/2014/main" id="{4674837C-E50C-A0DE-DF25-23B0BEE8F466}"/>
              </a:ext>
            </a:extLst>
          </p:cNvPr>
          <p:cNvSpPr/>
          <p:nvPr/>
        </p:nvSpPr>
        <p:spPr>
          <a:xfrm>
            <a:off x="6501979" y="5315172"/>
            <a:ext cx="2186939" cy="1205665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944DE6-845E-6F55-E711-1234925E5672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36E210E5-CB6D-5017-C3D0-11E7716B7B56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CA13C1D4-591F-F473-C966-1328578B74E5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1984FD8-88E3-EAE1-F173-9CCC7B3FAFBF}"/>
              </a:ext>
            </a:extLst>
          </p:cNvPr>
          <p:cNvSpPr txBox="1"/>
          <p:nvPr/>
        </p:nvSpPr>
        <p:spPr>
          <a:xfrm>
            <a:off x="1538694" y="1596479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E1953E-5A46-2097-4E1F-F2919D384AFC}"/>
              </a:ext>
            </a:extLst>
          </p:cNvPr>
          <p:cNvSpPr txBox="1"/>
          <p:nvPr/>
        </p:nvSpPr>
        <p:spPr>
          <a:xfrm>
            <a:off x="4068534" y="1596479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A0D724-8C56-DB34-6B6D-3D9D5F71B0C6}"/>
              </a:ext>
            </a:extLst>
          </p:cNvPr>
          <p:cNvSpPr txBox="1"/>
          <p:nvPr/>
        </p:nvSpPr>
        <p:spPr>
          <a:xfrm>
            <a:off x="6515735" y="1596479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55FC53-15AB-FBBE-D7D6-1B5BC7B83153}"/>
              </a:ext>
            </a:extLst>
          </p:cNvPr>
          <p:cNvSpPr txBox="1"/>
          <p:nvPr/>
        </p:nvSpPr>
        <p:spPr>
          <a:xfrm>
            <a:off x="1571351" y="3708305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BAC77E-AE3D-5497-550C-F814FA94D849}"/>
              </a:ext>
            </a:extLst>
          </p:cNvPr>
          <p:cNvSpPr txBox="1"/>
          <p:nvPr/>
        </p:nvSpPr>
        <p:spPr>
          <a:xfrm>
            <a:off x="4101191" y="3708305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A58EAB-003A-32DC-6C90-14A11BBA85F1}"/>
              </a:ext>
            </a:extLst>
          </p:cNvPr>
          <p:cNvSpPr txBox="1"/>
          <p:nvPr/>
        </p:nvSpPr>
        <p:spPr>
          <a:xfrm>
            <a:off x="6548392" y="3708305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5D6C18-AF8B-5FC6-FD00-1E87EE6D233F}"/>
              </a:ext>
            </a:extLst>
          </p:cNvPr>
          <p:cNvSpPr txBox="1"/>
          <p:nvPr/>
        </p:nvSpPr>
        <p:spPr>
          <a:xfrm>
            <a:off x="1571351" y="5703351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6A46D4-8407-A794-B50D-4EADF38F8AC4}"/>
              </a:ext>
            </a:extLst>
          </p:cNvPr>
          <p:cNvSpPr txBox="1"/>
          <p:nvPr/>
        </p:nvSpPr>
        <p:spPr>
          <a:xfrm>
            <a:off x="4101191" y="5703351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BF13DC-B0D0-5D69-971E-DF0E18F8EE5D}"/>
              </a:ext>
            </a:extLst>
          </p:cNvPr>
          <p:cNvSpPr txBox="1"/>
          <p:nvPr/>
        </p:nvSpPr>
        <p:spPr>
          <a:xfrm>
            <a:off x="6548392" y="5703351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31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2340931-6A34-4C40-896A-BE880A1C66C1}"/>
              </a:ext>
            </a:extLst>
          </p:cNvPr>
          <p:cNvSpPr txBox="1"/>
          <p:nvPr/>
        </p:nvSpPr>
        <p:spPr>
          <a:xfrm>
            <a:off x="1068936" y="308772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D521FEC-6BC7-D548-AB49-51198AEADC5C}"/>
              </a:ext>
            </a:extLst>
          </p:cNvPr>
          <p:cNvSpPr txBox="1"/>
          <p:nvPr/>
        </p:nvSpPr>
        <p:spPr>
          <a:xfrm>
            <a:off x="3141949" y="308772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3DF19D6-1059-584E-8DF3-2DF5931E68CF}"/>
              </a:ext>
            </a:extLst>
          </p:cNvPr>
          <p:cNvSpPr txBox="1"/>
          <p:nvPr/>
        </p:nvSpPr>
        <p:spPr>
          <a:xfrm>
            <a:off x="5214961" y="308772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EB9243DE-1F6F-E247-88C1-3692B3BDADF4}"/>
              </a:ext>
            </a:extLst>
          </p:cNvPr>
          <p:cNvSpPr txBox="1"/>
          <p:nvPr/>
        </p:nvSpPr>
        <p:spPr>
          <a:xfrm>
            <a:off x="7287973" y="308772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object 10">
            <a:extLst>
              <a:ext uri="{FF2B5EF4-FFF2-40B4-BE49-F238E27FC236}">
                <a16:creationId xmlns:a16="http://schemas.microsoft.com/office/drawing/2014/main" id="{34F05444-38CA-F343-AD24-EF2A04618DEB}"/>
              </a:ext>
            </a:extLst>
          </p:cNvPr>
          <p:cNvSpPr txBox="1"/>
          <p:nvPr/>
        </p:nvSpPr>
        <p:spPr>
          <a:xfrm>
            <a:off x="1068936" y="582723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56E70033-DD2D-A447-BBB3-C03BE960F638}"/>
              </a:ext>
            </a:extLst>
          </p:cNvPr>
          <p:cNvSpPr txBox="1"/>
          <p:nvPr/>
        </p:nvSpPr>
        <p:spPr>
          <a:xfrm>
            <a:off x="3141949" y="582723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82BF113F-5013-7844-AC95-8044D44DEED2}"/>
              </a:ext>
            </a:extLst>
          </p:cNvPr>
          <p:cNvSpPr txBox="1"/>
          <p:nvPr/>
        </p:nvSpPr>
        <p:spPr>
          <a:xfrm>
            <a:off x="5214961" y="582723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48A78F12-FABF-8E44-B44B-49BDA235935D}"/>
              </a:ext>
            </a:extLst>
          </p:cNvPr>
          <p:cNvSpPr txBox="1"/>
          <p:nvPr/>
        </p:nvSpPr>
        <p:spPr>
          <a:xfrm>
            <a:off x="7287973" y="5827237"/>
            <a:ext cx="1706245" cy="5149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84"/>
              </a:spcBef>
            </a:pPr>
            <a:r>
              <a:rPr sz="900" spc="5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FIRSTNAME</a:t>
            </a:r>
            <a:r>
              <a:rPr sz="900" spc="8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900" spc="6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LASTNAME</a:t>
            </a:r>
            <a:endParaRPr sz="9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ctr">
              <a:lnSpc>
                <a:spcPts val="1210"/>
              </a:lnSpc>
              <a:spcBef>
                <a:spcPts val="60"/>
              </a:spcBef>
            </a:pP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  <a:hlinkClick r:id="rId2"/>
              </a:rPr>
              <a:t>AGENT@COLDWELLBANKER.COM </a:t>
            </a:r>
            <a:r>
              <a:rPr sz="750" spc="30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50" spc="25" dirty="0">
                <a:solidFill>
                  <a:srgbClr val="333333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310.123.2345</a:t>
            </a:r>
            <a:endParaRPr sz="750" dirty="0">
              <a:latin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3C458B52-F9F4-C7A1-4D1D-172024646D36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THE TEAM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A64A4A55-4433-83E0-BD5D-B4B4D416E78E}"/>
              </a:ext>
            </a:extLst>
          </p:cNvPr>
          <p:cNvSpPr/>
          <p:nvPr/>
        </p:nvSpPr>
        <p:spPr>
          <a:xfrm>
            <a:off x="1123636" y="1411557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373B8E1E-6AB0-B87E-F0C5-6DC84772A4CE}"/>
              </a:ext>
            </a:extLst>
          </p:cNvPr>
          <p:cNvSpPr/>
          <p:nvPr/>
        </p:nvSpPr>
        <p:spPr>
          <a:xfrm>
            <a:off x="3227439" y="1430179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22791646-63C7-B56E-617B-2DE0BCC9CB86}"/>
              </a:ext>
            </a:extLst>
          </p:cNvPr>
          <p:cNvSpPr/>
          <p:nvPr/>
        </p:nvSpPr>
        <p:spPr>
          <a:xfrm>
            <a:off x="5295700" y="1430178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71B49C5A-5003-2240-FD7B-6B3A0D69DD92}"/>
              </a:ext>
            </a:extLst>
          </p:cNvPr>
          <p:cNvSpPr/>
          <p:nvPr/>
        </p:nvSpPr>
        <p:spPr>
          <a:xfrm>
            <a:off x="7374103" y="1417478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34A449A1-3D7E-0879-E06F-D8366736DF22}"/>
              </a:ext>
            </a:extLst>
          </p:cNvPr>
          <p:cNvSpPr/>
          <p:nvPr/>
        </p:nvSpPr>
        <p:spPr>
          <a:xfrm>
            <a:off x="1123636" y="4128139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57FE5413-7836-0F30-E800-DD0BA866F3AB}"/>
              </a:ext>
            </a:extLst>
          </p:cNvPr>
          <p:cNvSpPr/>
          <p:nvPr/>
        </p:nvSpPr>
        <p:spPr>
          <a:xfrm>
            <a:off x="3227439" y="4146761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B9B59918-1712-439E-4A88-0568029B2D31}"/>
              </a:ext>
            </a:extLst>
          </p:cNvPr>
          <p:cNvSpPr/>
          <p:nvPr/>
        </p:nvSpPr>
        <p:spPr>
          <a:xfrm>
            <a:off x="5295700" y="4146760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D1806906-6CA4-ED88-01EF-BDD1EEFF3BFE}"/>
              </a:ext>
            </a:extLst>
          </p:cNvPr>
          <p:cNvSpPr/>
          <p:nvPr/>
        </p:nvSpPr>
        <p:spPr>
          <a:xfrm>
            <a:off x="7374103" y="4134060"/>
            <a:ext cx="1535263" cy="1655076"/>
          </a:xfrm>
          <a:custGeom>
            <a:avLst/>
            <a:gdLst/>
            <a:ahLst/>
            <a:cxnLst/>
            <a:rect l="l" t="t" r="r" b="b"/>
            <a:pathLst>
              <a:path w="3646170" h="2414904">
                <a:moveTo>
                  <a:pt x="0" y="3175"/>
                </a:moveTo>
                <a:lnTo>
                  <a:pt x="0" y="2411704"/>
                </a:lnTo>
                <a:lnTo>
                  <a:pt x="0" y="2414879"/>
                </a:lnTo>
                <a:lnTo>
                  <a:pt x="3175" y="2414879"/>
                </a:lnTo>
                <a:lnTo>
                  <a:pt x="3642398" y="2414879"/>
                </a:lnTo>
                <a:lnTo>
                  <a:pt x="3645573" y="2414879"/>
                </a:lnTo>
                <a:lnTo>
                  <a:pt x="3645573" y="2411704"/>
                </a:lnTo>
                <a:lnTo>
                  <a:pt x="3645573" y="3175"/>
                </a:lnTo>
                <a:lnTo>
                  <a:pt x="3645573" y="0"/>
                </a:lnTo>
                <a:lnTo>
                  <a:pt x="3642398" y="0"/>
                </a:lnTo>
                <a:lnTo>
                  <a:pt x="3175" y="0"/>
                </a:lnTo>
                <a:lnTo>
                  <a:pt x="0" y="0"/>
                </a:lnTo>
                <a:lnTo>
                  <a:pt x="0" y="31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4BE27C-21F2-0274-9544-BFDC276813DD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6109F1A3-9EE0-0FA9-CB00-AC1BA66480C1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F5591F9B-9847-942A-E510-1A6337F4C40C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FFEED1A-7849-7EE1-3176-8952B968DA0C}"/>
              </a:ext>
            </a:extLst>
          </p:cNvPr>
          <p:cNvSpPr txBox="1"/>
          <p:nvPr/>
        </p:nvSpPr>
        <p:spPr>
          <a:xfrm>
            <a:off x="887256" y="1977485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6F9765-0CF8-05FB-55CF-A916715BBA5B}"/>
              </a:ext>
            </a:extLst>
          </p:cNvPr>
          <p:cNvSpPr txBox="1"/>
          <p:nvPr/>
        </p:nvSpPr>
        <p:spPr>
          <a:xfrm>
            <a:off x="3044121" y="1996106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335C86-A8A6-B1C1-B58C-5B6FB38FF113}"/>
              </a:ext>
            </a:extLst>
          </p:cNvPr>
          <p:cNvSpPr txBox="1"/>
          <p:nvPr/>
        </p:nvSpPr>
        <p:spPr>
          <a:xfrm>
            <a:off x="5107739" y="1996106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95F63A-F97D-53F4-77D7-E49D048F0181}"/>
              </a:ext>
            </a:extLst>
          </p:cNvPr>
          <p:cNvSpPr txBox="1"/>
          <p:nvPr/>
        </p:nvSpPr>
        <p:spPr>
          <a:xfrm>
            <a:off x="7180431" y="2033158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BB43D4-731B-5619-27F7-816CFAD9F780}"/>
              </a:ext>
            </a:extLst>
          </p:cNvPr>
          <p:cNvSpPr txBox="1"/>
          <p:nvPr/>
        </p:nvSpPr>
        <p:spPr>
          <a:xfrm>
            <a:off x="919844" y="4712266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B58DE6-70EC-27B4-0461-586CF26F9330}"/>
              </a:ext>
            </a:extLst>
          </p:cNvPr>
          <p:cNvSpPr txBox="1"/>
          <p:nvPr/>
        </p:nvSpPr>
        <p:spPr>
          <a:xfrm>
            <a:off x="3076709" y="4730887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A23A30-5265-3180-6B75-B1DC697E2188}"/>
              </a:ext>
            </a:extLst>
          </p:cNvPr>
          <p:cNvSpPr txBox="1"/>
          <p:nvPr/>
        </p:nvSpPr>
        <p:spPr>
          <a:xfrm>
            <a:off x="5140327" y="4730887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7E1700-07A6-FC59-EB2A-F01A199DEFA9}"/>
              </a:ext>
            </a:extLst>
          </p:cNvPr>
          <p:cNvSpPr txBox="1"/>
          <p:nvPr/>
        </p:nvSpPr>
        <p:spPr>
          <a:xfrm>
            <a:off x="7213019" y="4767939"/>
            <a:ext cx="1921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z="1400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1993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71205-3FD9-954B-87C1-39E16B95541F}"/>
              </a:ext>
            </a:extLst>
          </p:cNvPr>
          <p:cNvSpPr txBox="1"/>
          <p:nvPr/>
        </p:nvSpPr>
        <p:spPr>
          <a:xfrm>
            <a:off x="6261912" y="2348133"/>
            <a:ext cx="3124200" cy="3843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54600"/>
              </a:lnSpc>
              <a:spcBef>
                <a:spcPts val="95"/>
              </a:spcBef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officip sapitin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  rersperi ut quiation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venet, sinitem pellant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 pores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omnimi, cum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  </a:t>
            </a:r>
            <a:r>
              <a:rPr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doluptatem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reriatur adignitis  ipsapid ulla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remquae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ruptatur reptae volest fugit  et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abo.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autatur?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eost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tectis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ilique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sum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doluptatem quas eos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everchil et facest,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adite  voluptatibus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aperum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id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destia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eos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faccumet, 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eiciis eat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dusdantis aliqui delit int hariae 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voloreperum</a:t>
            </a:r>
            <a:r>
              <a:rPr sz="9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aperernatem.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560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 volorro reriasperaes ut perspel earisciae aut la</a:t>
            </a:r>
            <a:r>
              <a:rPr sz="900" spc="-10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 nonsequi corecus maionseque rem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net liqui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consernatem  etum, conse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vent lantiatias plicipsunt faciis nobitionsed  quias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magni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odis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dent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viduciant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eicaborem consequis  commoluptus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 autecte aut liqui autatur solut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fugiam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exerferci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reprem nectotame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voloriti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coriorepe.Con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nes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dolore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sum, utaerorem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laboreptatet ligenimincto et</a:t>
            </a:r>
            <a:r>
              <a:rPr sz="900" spc="-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vellut.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9E004C7-45A0-E669-1CC0-454E1D056C15}"/>
              </a:ext>
            </a:extLst>
          </p:cNvPr>
          <p:cNvSpPr/>
          <p:nvPr/>
        </p:nvSpPr>
        <p:spPr>
          <a:xfrm>
            <a:off x="0" y="1115"/>
            <a:ext cx="5638800" cy="7771285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2D2CB71-090B-DF9D-E39A-C3667CF0B73B}"/>
              </a:ext>
            </a:extLst>
          </p:cNvPr>
          <p:cNvSpPr txBox="1"/>
          <p:nvPr/>
        </p:nvSpPr>
        <p:spPr>
          <a:xfrm>
            <a:off x="6905212" y="1581247"/>
            <a:ext cx="183759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TEAM</a:t>
            </a:r>
            <a:br>
              <a:rPr lang="en-US" sz="1500" spc="600" dirty="0">
                <a:latin typeface="Geometos Neue Light"/>
                <a:cs typeface="Geometos Neue Light"/>
              </a:rPr>
            </a:br>
            <a:r>
              <a:rPr lang="en-US" sz="1500" spc="600" dirty="0">
                <a:latin typeface="Geometos Neue Light"/>
                <a:cs typeface="Geometos Neue Light"/>
              </a:rPr>
              <a:t>RESULTS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A8ED71-E13D-71FC-6C90-79B0A0E863A8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917AE0C4-DB28-E69C-80A8-4D32748E10C3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C17E0E53-DC6E-A1FC-8BA5-8E9429226B3C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E98B5F7-E9C4-D806-E249-2436282463A5}"/>
              </a:ext>
            </a:extLst>
          </p:cNvPr>
          <p:cNvSpPr txBox="1"/>
          <p:nvPr/>
        </p:nvSpPr>
        <p:spPr>
          <a:xfrm>
            <a:off x="1858736" y="3239869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6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7BC66-4D10-B376-467C-FF644CC8B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ouse with a pool in front of it&#10;&#10;AI-generated content may be incorrect.">
            <a:extLst>
              <a:ext uri="{FF2B5EF4-FFF2-40B4-BE49-F238E27FC236}">
                <a16:creationId xmlns:a16="http://schemas.microsoft.com/office/drawing/2014/main" id="{87F6BB61-1852-42E4-2050-C7A839201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010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DDE71B2-24C8-E963-1909-BF07AF25D292}"/>
              </a:ext>
            </a:extLst>
          </p:cNvPr>
          <p:cNvSpPr txBox="1"/>
          <p:nvPr/>
        </p:nvSpPr>
        <p:spPr>
          <a:xfrm>
            <a:off x="1303583" y="1420238"/>
            <a:ext cx="2710180" cy="8619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lang="en-US" sz="900" spc="10" dirty="0">
              <a:solidFill>
                <a:srgbClr val="333333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3F3988A-0490-DF24-CA41-414C39ABC25A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CLIENT TESTIMONIALS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950FB4E-FE54-47F2-D91A-012B54FC6824}"/>
              </a:ext>
            </a:extLst>
          </p:cNvPr>
          <p:cNvSpPr txBox="1"/>
          <p:nvPr/>
        </p:nvSpPr>
        <p:spPr>
          <a:xfrm>
            <a:off x="5562600" y="1447800"/>
            <a:ext cx="2710180" cy="8619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lang="en-US" sz="900" spc="10" dirty="0">
              <a:solidFill>
                <a:srgbClr val="333333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5A03293-AA86-09CA-9B22-C9638698EED8}"/>
              </a:ext>
            </a:extLst>
          </p:cNvPr>
          <p:cNvSpPr txBox="1"/>
          <p:nvPr/>
        </p:nvSpPr>
        <p:spPr>
          <a:xfrm>
            <a:off x="1303583" y="4163438"/>
            <a:ext cx="2710180" cy="8619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lang="en-US" sz="900" spc="10" dirty="0">
              <a:solidFill>
                <a:srgbClr val="333333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AB511DDE-8096-5143-7568-39BEBE789892}"/>
              </a:ext>
            </a:extLst>
          </p:cNvPr>
          <p:cNvSpPr txBox="1"/>
          <p:nvPr/>
        </p:nvSpPr>
        <p:spPr>
          <a:xfrm>
            <a:off x="5562600" y="4191000"/>
            <a:ext cx="2710180" cy="8619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insert.</a:t>
            </a:r>
            <a:endParaRPr lang="en-US" sz="900" spc="10" dirty="0">
              <a:solidFill>
                <a:srgbClr val="333333"/>
              </a:solidFill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85FE32D3-05FE-B572-A416-4054B54FE495}"/>
              </a:ext>
            </a:extLst>
          </p:cNvPr>
          <p:cNvSpPr txBox="1"/>
          <p:nvPr/>
        </p:nvSpPr>
        <p:spPr>
          <a:xfrm>
            <a:off x="1226910" y="2934172"/>
            <a:ext cx="7045870" cy="6472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Insert testimonial </a:t>
            </a:r>
            <a:r>
              <a:rPr lang="en-US" sz="9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hereInsert</a:t>
            </a:r>
            <a:r>
              <a:rPr lang="en-US"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testimonial here. Insert  testimonial </a:t>
            </a:r>
            <a:r>
              <a:rPr lang="en-US" sz="9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lang="en-US"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lang="en-US" sz="9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lang="en-US" sz="9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odi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volum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alibus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niscimus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eos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earcid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erchillo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voluptassus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dolo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oditis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veles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aborunti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renda</a:t>
            </a:r>
            <a:r>
              <a:rPr lang="en-US"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6DFDC002-6571-BBBA-C01D-F3BCF427B6EF}"/>
              </a:ext>
            </a:extLst>
          </p:cNvPr>
          <p:cNvSpPr txBox="1"/>
          <p:nvPr/>
        </p:nvSpPr>
        <p:spPr>
          <a:xfrm>
            <a:off x="1226910" y="5704934"/>
            <a:ext cx="7045870" cy="6472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Insert testimonial hereInsert testimonial here. Insert  testimonial </a:t>
            </a:r>
            <a:r>
              <a:rPr sz="9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here </a:t>
            </a:r>
            <a:r>
              <a:rPr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Insert testimonial here. Insert  testimonial </a:t>
            </a:r>
            <a:r>
              <a:rPr sz="9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here</a:t>
            </a:r>
            <a:r>
              <a:rPr sz="9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odi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volum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alibus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niscimus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eos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earcid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erchillo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voluptassus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dolo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oditis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veles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aborunti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renda</a:t>
            </a:r>
            <a:r>
              <a:rPr sz="9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lang="en-US" sz="900" spc="10" dirty="0">
              <a:solidFill>
                <a:schemeClr val="tx1">
                  <a:lumMod val="75000"/>
                  <a:lumOff val="2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- CLIENT NAME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BF34F40-8538-15D5-B848-C10894CE687B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3" name="object 4">
              <a:extLst>
                <a:ext uri="{FF2B5EF4-FFF2-40B4-BE49-F238E27FC236}">
                  <a16:creationId xmlns:a16="http://schemas.microsoft.com/office/drawing/2014/main" id="{8C5193BC-802B-8126-B88A-69502324A855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5">
              <a:extLst>
                <a:ext uri="{FF2B5EF4-FFF2-40B4-BE49-F238E27FC236}">
                  <a16:creationId xmlns:a16="http://schemas.microsoft.com/office/drawing/2014/main" id="{3A89FD04-3D7D-B933-7A5E-10461E177F17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6269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F9BFA-C48A-8FCA-E40C-262CDF89D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859C056-EA37-3127-7B40-6783EEE522E3}"/>
              </a:ext>
            </a:extLst>
          </p:cNvPr>
          <p:cNvSpPr/>
          <p:nvPr/>
        </p:nvSpPr>
        <p:spPr>
          <a:xfrm>
            <a:off x="4828032" y="0"/>
            <a:ext cx="5230495" cy="7772400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597C706-57F6-5FC2-7BA0-E2B1EE2EA467}"/>
              </a:ext>
            </a:extLst>
          </p:cNvPr>
          <p:cNvSpPr txBox="1"/>
          <p:nvPr/>
        </p:nvSpPr>
        <p:spPr>
          <a:xfrm>
            <a:off x="609600" y="2971800"/>
            <a:ext cx="3455035" cy="22306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48100"/>
              </a:lnSpc>
              <a:spcBef>
                <a:spcPts val="100"/>
              </a:spcBef>
            </a:pP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Body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copy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Obit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explacerum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aut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ma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coreptatur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sum</a:t>
            </a:r>
            <a:r>
              <a:rPr sz="900" spc="13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sime</a:t>
            </a:r>
            <a:r>
              <a:rPr sz="900" spc="12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maxime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sum et ene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porpos aut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ut latur?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Git quist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quati nihilignis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et la</a:t>
            </a:r>
            <a:r>
              <a:rPr sz="900" spc="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plabore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laborero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doluero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dolum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iur?</a:t>
            </a:r>
            <a:r>
              <a:rPr sz="900" spc="75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Magnihitatus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dirty="0">
                <a:solidFill>
                  <a:srgbClr val="58595B"/>
                </a:solidFill>
                <a:latin typeface="Roboto Light"/>
                <a:cs typeface="Roboto Light"/>
              </a:rPr>
              <a:t>dolorro</a:t>
            </a:r>
            <a:r>
              <a:rPr sz="900" spc="70" dirty="0">
                <a:solidFill>
                  <a:srgbClr val="58595B"/>
                </a:solidFill>
                <a:latin typeface="Roboto Light"/>
                <a:cs typeface="Roboto Light"/>
              </a:rPr>
              <a:t> </a:t>
            </a:r>
            <a:r>
              <a:rPr sz="900" spc="-10" dirty="0" err="1">
                <a:solidFill>
                  <a:srgbClr val="58595B"/>
                </a:solidFill>
                <a:latin typeface="Roboto Light"/>
                <a:cs typeface="Roboto Light"/>
              </a:rPr>
              <a:t>aceat</a:t>
            </a:r>
            <a:r>
              <a:rPr sz="900" spc="-10" dirty="0">
                <a:solidFill>
                  <a:srgbClr val="58595B"/>
                </a:solidFill>
                <a:latin typeface="Roboto Light"/>
                <a:cs typeface="Roboto Light"/>
              </a:rPr>
              <a:t>.</a:t>
            </a:r>
            <a:endParaRPr lang="en-US" sz="900" spc="-10" dirty="0">
              <a:solidFill>
                <a:srgbClr val="58595B"/>
              </a:solidFill>
              <a:latin typeface="Roboto Light"/>
              <a:cs typeface="Roboto Light"/>
            </a:endParaRPr>
          </a:p>
          <a:p>
            <a:pPr marL="12700" marR="5080" algn="ctr">
              <a:lnSpc>
                <a:spcPct val="148100"/>
              </a:lnSpc>
              <a:spcBef>
                <a:spcPts val="100"/>
              </a:spcBef>
            </a:pPr>
            <a:endParaRPr lang="en-US" sz="900" spc="-10" dirty="0">
              <a:solidFill>
                <a:srgbClr val="58595B"/>
              </a:solidFill>
              <a:latin typeface="Roboto Light"/>
              <a:cs typeface="Roboto Light"/>
            </a:endParaRP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LEST, QUI DEBIS</a:t>
            </a:r>
            <a:b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endParaRPr lang="en-US" sz="900" dirty="0">
              <a:solidFill>
                <a:srgbClr val="D8C4AA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AUTASPERNAM ID MI</a:t>
            </a: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TECTO DITE</a:t>
            </a:r>
            <a:b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endParaRPr lang="en-US" sz="900" dirty="0">
              <a:solidFill>
                <a:srgbClr val="D8C4AA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CUSAE CULLANIS ETUS.</a:t>
            </a:r>
            <a:b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endParaRPr lang="en-US" sz="900" dirty="0">
              <a:solidFill>
                <a:srgbClr val="D8C4AA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ONSEQUIA APIDUCIISQUI</a:t>
            </a:r>
            <a:b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endParaRPr lang="en-US" sz="900" dirty="0">
              <a:solidFill>
                <a:srgbClr val="D8C4AA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en-US" sz="900" dirty="0">
                <a:solidFill>
                  <a:srgbClr val="D8C4AA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ODI OFFICIIS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F1FEA2B-553D-CBE2-66E5-CACCA42A1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24000"/>
            <a:ext cx="901700" cy="9017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8BE4C12-674C-8AB5-C309-90FB52FCE9B2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30D57525-C657-D45E-1911-49D09C45C01A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FA44B99-285D-4B7D-F013-57B38686CED2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4B322E6-1BC7-33B0-8AA3-5F6DF9F61555}"/>
              </a:ext>
            </a:extLst>
          </p:cNvPr>
          <p:cNvSpPr txBox="1"/>
          <p:nvPr/>
        </p:nvSpPr>
        <p:spPr>
          <a:xfrm>
            <a:off x="6482615" y="35630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740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0BC8556C-C1C2-2D65-594C-EABA1559D482}"/>
              </a:ext>
            </a:extLst>
          </p:cNvPr>
          <p:cNvSpPr/>
          <p:nvPr/>
        </p:nvSpPr>
        <p:spPr>
          <a:xfrm>
            <a:off x="0" y="-39029"/>
            <a:ext cx="10058527" cy="6056446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4A74B15-148C-EBC0-4CA8-9ACD64DC7609}"/>
              </a:ext>
            </a:extLst>
          </p:cNvPr>
          <p:cNvSpPr/>
          <p:nvPr/>
        </p:nvSpPr>
        <p:spPr>
          <a:xfrm>
            <a:off x="0" y="5943600"/>
            <a:ext cx="10058400" cy="18288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7772400"/>
                </a:lnTo>
                <a:lnTo>
                  <a:pt x="10058400" y="7772400"/>
                </a:lnTo>
                <a:lnTo>
                  <a:pt x="10058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1B62899-5122-3257-A765-FB4C862E9E51}"/>
              </a:ext>
            </a:extLst>
          </p:cNvPr>
          <p:cNvSpPr txBox="1"/>
          <p:nvPr/>
        </p:nvSpPr>
        <p:spPr>
          <a:xfrm>
            <a:off x="1548806" y="6429076"/>
            <a:ext cx="6960870" cy="692882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5"/>
              </a:spcBef>
              <a:tabLst>
                <a:tab pos="2006600" algn="l"/>
              </a:tabLst>
            </a:pPr>
            <a:r>
              <a:rPr lang="en-US" sz="1600" spc="300" dirty="0">
                <a:solidFill>
                  <a:srgbClr val="FFFFFF"/>
                </a:solidFill>
                <a:latin typeface="Geometos Neue Light"/>
                <a:cs typeface="Geometos Neue Light"/>
              </a:rPr>
              <a:t>HEADING</a:t>
            </a:r>
            <a:endParaRPr sz="1600" spc="300" dirty="0">
              <a:latin typeface="Geometos Neue Light"/>
              <a:cs typeface="Geometos Neue Light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Sit qui di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volum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alibus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niscimus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eos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earcid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erchillo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voluptassus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dolo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oditis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veles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ab</a:t>
            </a:r>
            <a:endParaRPr lang="en-US" sz="1400" i="1" spc="10" dirty="0">
              <a:solidFill>
                <a:srgbClr val="D8C4AA"/>
              </a:solidFill>
              <a:latin typeface="Garamond" panose="02020404030301010803" pitchFamily="18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32C579-522A-ED80-E037-1165E0C4B937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7D4C37FD-2069-7772-28BA-19B6BB1CFECB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47F1CB41-1348-47CC-BAA3-9AAD51E5BB11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636879E-C025-122E-84A2-5EC736A4D194}"/>
              </a:ext>
            </a:extLst>
          </p:cNvPr>
          <p:cNvSpPr txBox="1"/>
          <p:nvPr/>
        </p:nvSpPr>
        <p:spPr>
          <a:xfrm>
            <a:off x="4068536" y="2629120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685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B6F93-3DB1-F031-D2EC-EC5D226C4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6B12B392-4FD5-3CAF-BF17-BA742DEDF41F}"/>
              </a:ext>
            </a:extLst>
          </p:cNvPr>
          <p:cNvSpPr txBox="1"/>
          <p:nvPr/>
        </p:nvSpPr>
        <p:spPr>
          <a:xfrm>
            <a:off x="685800" y="2362200"/>
            <a:ext cx="3124200" cy="3843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54600"/>
              </a:lnSpc>
              <a:spcBef>
                <a:spcPts val="95"/>
              </a:spcBef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officip sapitin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  rersperi ut quiation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venet, sinitem pellant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 pores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omnimi, cum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  </a:t>
            </a:r>
            <a:r>
              <a:rPr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doluptatem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reriatur adignitis  ipsapid ulla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remquae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ruptatur reptae volest fugit  et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abo.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autatur?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eost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tectis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ilique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sum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doluptatem quas eos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everchil et facest,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adite  voluptatibus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aperum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id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destia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eos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faccumet, 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eiciis eat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 dusdantis aliqui delit int hariae 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voloreperum</a:t>
            </a:r>
            <a:r>
              <a:rPr sz="90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aperernatem.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algn="ctr">
              <a:lnSpc>
                <a:spcPct val="100000"/>
              </a:lnSpc>
            </a:pP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ctr">
              <a:lnSpc>
                <a:spcPct val="154600"/>
              </a:lnSpc>
              <a:spcBef>
                <a:spcPts val="560"/>
              </a:spcBef>
            </a:pP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 volorro reriasperaes ut perspel earisciae aut la</a:t>
            </a:r>
            <a:r>
              <a:rPr sz="900" spc="-10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 nonsequi corecus maionseque rem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net liqui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consernatem  etum, conse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vent lantiatias plicipsunt faciis nobitionsed  quias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magni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odis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dent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viduciant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eicaborem consequis  commoluptus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 autecte aut liqui autatur solut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fugiam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exerferci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reprem nectotame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voloriti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coriorepe.Con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nes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dolore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sum, utaerorem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laboreptatet ligenimincto et</a:t>
            </a:r>
            <a:r>
              <a:rPr sz="900" spc="-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vellut.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4B7E5181-4CFC-C7FB-510D-54AE211573A9}"/>
              </a:ext>
            </a:extLst>
          </p:cNvPr>
          <p:cNvSpPr/>
          <p:nvPr/>
        </p:nvSpPr>
        <p:spPr>
          <a:xfrm>
            <a:off x="4419600" y="0"/>
            <a:ext cx="5638800" cy="7771285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1E1F8BA-BEF0-40B6-D7E0-937E168FE40A}"/>
              </a:ext>
            </a:extLst>
          </p:cNvPr>
          <p:cNvSpPr txBox="1"/>
          <p:nvPr/>
        </p:nvSpPr>
        <p:spPr>
          <a:xfrm>
            <a:off x="1295400" y="1828800"/>
            <a:ext cx="18375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1B7A02-249C-F191-1879-4F9E243251C4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B06E65FA-4304-1C4B-F206-3542A18E267A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22AC5171-92E4-DB5D-FECE-DED94D46DD8F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2E0AE22-F2CC-0FDF-C19A-D1C92EC65D81}"/>
              </a:ext>
            </a:extLst>
          </p:cNvPr>
          <p:cNvSpPr txBox="1"/>
          <p:nvPr/>
        </p:nvSpPr>
        <p:spPr>
          <a:xfrm>
            <a:off x="6278336" y="3562476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0866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9037C-0E18-A3BA-F49C-F41FE97A4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7281AF6-59E1-F8C7-99D3-9B784C72788B}"/>
              </a:ext>
            </a:extLst>
          </p:cNvPr>
          <p:cNvSpPr txBox="1"/>
          <p:nvPr/>
        </p:nvSpPr>
        <p:spPr>
          <a:xfrm>
            <a:off x="673100" y="6941116"/>
            <a:ext cx="8712200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lang="en-US" sz="600" dirty="0">
                <a:solidFill>
                  <a:srgbClr val="7F7F7F"/>
                </a:solidFill>
                <a:latin typeface="Roboto Light"/>
                <a:cs typeface="Roboto Light"/>
              </a:rPr>
              <a:t>Disclaimer</a:t>
            </a:r>
            <a:endParaRPr sz="600" dirty="0">
              <a:latin typeface="Roboto Light"/>
              <a:cs typeface="Roboto Light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C3BC826-1350-F8F4-B41F-5410C3AD165E}"/>
              </a:ext>
            </a:extLst>
          </p:cNvPr>
          <p:cNvSpPr txBox="1"/>
          <p:nvPr/>
        </p:nvSpPr>
        <p:spPr>
          <a:xfrm>
            <a:off x="635000" y="1106206"/>
            <a:ext cx="8789035" cy="3781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 algn="ctr">
              <a:lnSpc>
                <a:spcPct val="138900"/>
              </a:lnSpc>
              <a:spcBef>
                <a:spcPts val="100"/>
              </a:spcBef>
            </a:pP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officip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quiation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sinitem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pellant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pores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cum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doluptatem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3E1D4C6-B2C9-277C-A90C-D955B1923499}"/>
              </a:ext>
            </a:extLst>
          </p:cNvPr>
          <p:cNvSpPr txBox="1"/>
          <p:nvPr/>
        </p:nvSpPr>
        <p:spPr>
          <a:xfrm>
            <a:off x="2512772" y="3064272"/>
            <a:ext cx="1078230" cy="15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5420" marR="30480" indent="-147955" algn="ctr">
              <a:lnSpc>
                <a:spcPct val="125800"/>
              </a:lnSpc>
              <a:spcBef>
                <a:spcPts val="95"/>
              </a:spcBef>
            </a:pP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8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quiation</a:t>
            </a:r>
            <a:endParaRPr sz="800" baseline="71428" dirty="0">
              <a:latin typeface="Roboto Light"/>
              <a:cs typeface="Roboto Light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CA42366-43F2-8432-ECE3-1FA4305DD563}"/>
              </a:ext>
            </a:extLst>
          </p:cNvPr>
          <p:cNvSpPr txBox="1"/>
          <p:nvPr/>
        </p:nvSpPr>
        <p:spPr>
          <a:xfrm>
            <a:off x="2362201" y="1913355"/>
            <a:ext cx="1379220" cy="818173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480"/>
              </a:spcBef>
            </a:pPr>
            <a:r>
              <a:rPr lang="en-US" sz="2400" i="1" spc="55" dirty="0">
                <a:solidFill>
                  <a:srgbClr val="CFB799"/>
                </a:solidFill>
                <a:latin typeface="Garamond" panose="02020404030301010803" pitchFamily="18" charset="0"/>
                <a:cs typeface="Adobe Garamond Pro"/>
              </a:rPr>
              <a:t>Call Out</a:t>
            </a:r>
            <a:endParaRPr sz="2400" i="1" dirty="0">
              <a:latin typeface="Garamond" panose="02020404030301010803" pitchFamily="18" charset="0"/>
              <a:cs typeface="Adobe Garamond Pro"/>
            </a:endParaRPr>
          </a:p>
          <a:p>
            <a:pPr marL="28575" algn="ctr">
              <a:lnSpc>
                <a:spcPct val="100000"/>
              </a:lnSpc>
              <a:spcBef>
                <a:spcPts val="670"/>
              </a:spcBef>
            </a:pPr>
            <a:r>
              <a:rPr lang="en-US" sz="1100" spc="80" dirty="0">
                <a:solidFill>
                  <a:srgbClr val="333333"/>
                </a:solidFill>
                <a:latin typeface="Roboto"/>
                <a:cs typeface="Roboto"/>
              </a:rPr>
              <a:t>STATS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C64880AF-E5A0-D09A-B984-73289E12EECE}"/>
              </a:ext>
            </a:extLst>
          </p:cNvPr>
          <p:cNvSpPr/>
          <p:nvPr/>
        </p:nvSpPr>
        <p:spPr>
          <a:xfrm>
            <a:off x="2362200" y="2897891"/>
            <a:ext cx="1379220" cy="0"/>
          </a:xfrm>
          <a:custGeom>
            <a:avLst/>
            <a:gdLst/>
            <a:ahLst/>
            <a:cxnLst/>
            <a:rect l="l" t="t" r="r" b="b"/>
            <a:pathLst>
              <a:path w="1379220">
                <a:moveTo>
                  <a:pt x="1378940" y="0"/>
                </a:moveTo>
                <a:lnTo>
                  <a:pt x="0" y="0"/>
                </a:lnTo>
              </a:path>
            </a:pathLst>
          </a:custGeom>
          <a:ln w="5867">
            <a:solidFill>
              <a:srgbClr val="D7C3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14DFC61D-901A-1F3E-C54E-3C87C7513D5F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7A27F866-42E5-E401-1983-DC798B7871A0}"/>
              </a:ext>
            </a:extLst>
          </p:cNvPr>
          <p:cNvSpPr txBox="1"/>
          <p:nvPr/>
        </p:nvSpPr>
        <p:spPr>
          <a:xfrm>
            <a:off x="4417771" y="3064272"/>
            <a:ext cx="1078230" cy="15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5420" marR="30480" indent="-147955" algn="ctr">
              <a:lnSpc>
                <a:spcPct val="125800"/>
              </a:lnSpc>
              <a:spcBef>
                <a:spcPts val="95"/>
              </a:spcBef>
            </a:pP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8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quiation</a:t>
            </a:r>
            <a:endParaRPr sz="800" baseline="71428" dirty="0">
              <a:latin typeface="Roboto Light"/>
              <a:cs typeface="Roboto Light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406BE8F5-0816-FBE8-FD41-9C5ECE0AB15F}"/>
              </a:ext>
            </a:extLst>
          </p:cNvPr>
          <p:cNvSpPr txBox="1"/>
          <p:nvPr/>
        </p:nvSpPr>
        <p:spPr>
          <a:xfrm>
            <a:off x="4267200" y="1913355"/>
            <a:ext cx="1379220" cy="818173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480"/>
              </a:spcBef>
            </a:pPr>
            <a:r>
              <a:rPr lang="en-US" sz="2400" i="1" spc="55" dirty="0">
                <a:solidFill>
                  <a:srgbClr val="CFB799"/>
                </a:solidFill>
                <a:latin typeface="Garamond" panose="02020404030301010803" pitchFamily="18" charset="0"/>
                <a:cs typeface="Adobe Garamond Pro"/>
              </a:rPr>
              <a:t>Call Out</a:t>
            </a:r>
            <a:endParaRPr sz="2400" i="1" dirty="0">
              <a:latin typeface="Garamond" panose="02020404030301010803" pitchFamily="18" charset="0"/>
              <a:cs typeface="Adobe Garamond Pro"/>
            </a:endParaRPr>
          </a:p>
          <a:p>
            <a:pPr marL="28575" algn="ctr">
              <a:lnSpc>
                <a:spcPct val="100000"/>
              </a:lnSpc>
              <a:spcBef>
                <a:spcPts val="670"/>
              </a:spcBef>
            </a:pPr>
            <a:r>
              <a:rPr lang="en-US" sz="1100" spc="80" dirty="0">
                <a:solidFill>
                  <a:srgbClr val="333333"/>
                </a:solidFill>
                <a:latin typeface="Roboto"/>
                <a:cs typeface="Roboto"/>
              </a:rPr>
              <a:t>STATS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18" name="object 14">
            <a:extLst>
              <a:ext uri="{FF2B5EF4-FFF2-40B4-BE49-F238E27FC236}">
                <a16:creationId xmlns:a16="http://schemas.microsoft.com/office/drawing/2014/main" id="{03B08892-34F1-CFA9-9F6C-7CC5B046F04E}"/>
              </a:ext>
            </a:extLst>
          </p:cNvPr>
          <p:cNvSpPr/>
          <p:nvPr/>
        </p:nvSpPr>
        <p:spPr>
          <a:xfrm>
            <a:off x="4267199" y="2897891"/>
            <a:ext cx="1379220" cy="0"/>
          </a:xfrm>
          <a:custGeom>
            <a:avLst/>
            <a:gdLst/>
            <a:ahLst/>
            <a:cxnLst/>
            <a:rect l="l" t="t" r="r" b="b"/>
            <a:pathLst>
              <a:path w="1379220">
                <a:moveTo>
                  <a:pt x="1378940" y="0"/>
                </a:moveTo>
                <a:lnTo>
                  <a:pt x="0" y="0"/>
                </a:lnTo>
              </a:path>
            </a:pathLst>
          </a:custGeom>
          <a:ln w="5867">
            <a:solidFill>
              <a:srgbClr val="D7C3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35B954DF-AABE-20E5-3266-D7CB269C3D1A}"/>
              </a:ext>
            </a:extLst>
          </p:cNvPr>
          <p:cNvSpPr txBox="1"/>
          <p:nvPr/>
        </p:nvSpPr>
        <p:spPr>
          <a:xfrm>
            <a:off x="6398972" y="3067991"/>
            <a:ext cx="1078230" cy="15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5420" marR="30480" indent="-147955" algn="ctr">
              <a:lnSpc>
                <a:spcPct val="125800"/>
              </a:lnSpc>
              <a:spcBef>
                <a:spcPts val="95"/>
              </a:spcBef>
            </a:pP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8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8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quiation</a:t>
            </a:r>
            <a:endParaRPr sz="800" baseline="71428" dirty="0">
              <a:latin typeface="Roboto Light"/>
              <a:cs typeface="Roboto Light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1B5227E4-6070-1632-8D32-17C1EB438541}"/>
              </a:ext>
            </a:extLst>
          </p:cNvPr>
          <p:cNvSpPr txBox="1"/>
          <p:nvPr/>
        </p:nvSpPr>
        <p:spPr>
          <a:xfrm>
            <a:off x="6248400" y="1917074"/>
            <a:ext cx="1379220" cy="818173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480"/>
              </a:spcBef>
            </a:pPr>
            <a:r>
              <a:rPr lang="en-US" sz="2400" i="1" spc="55" dirty="0">
                <a:solidFill>
                  <a:srgbClr val="CFB799"/>
                </a:solidFill>
                <a:latin typeface="Garamond" panose="02020404030301010803" pitchFamily="18" charset="0"/>
                <a:cs typeface="Adobe Garamond Pro"/>
              </a:rPr>
              <a:t>Call Out</a:t>
            </a:r>
            <a:endParaRPr sz="2400" i="1" dirty="0">
              <a:latin typeface="Garamond" panose="02020404030301010803" pitchFamily="18" charset="0"/>
              <a:cs typeface="Adobe Garamond Pro"/>
            </a:endParaRPr>
          </a:p>
          <a:p>
            <a:pPr marL="28575" algn="ctr">
              <a:lnSpc>
                <a:spcPct val="100000"/>
              </a:lnSpc>
              <a:spcBef>
                <a:spcPts val="670"/>
              </a:spcBef>
            </a:pPr>
            <a:r>
              <a:rPr lang="en-US" sz="1100" spc="80" dirty="0">
                <a:solidFill>
                  <a:srgbClr val="333333"/>
                </a:solidFill>
                <a:latin typeface="Roboto"/>
                <a:cs typeface="Roboto"/>
              </a:rPr>
              <a:t>STATS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53AA25FA-D600-0095-A541-C404E2F34EAF}"/>
              </a:ext>
            </a:extLst>
          </p:cNvPr>
          <p:cNvSpPr/>
          <p:nvPr/>
        </p:nvSpPr>
        <p:spPr>
          <a:xfrm>
            <a:off x="6248400" y="2901610"/>
            <a:ext cx="1379220" cy="0"/>
          </a:xfrm>
          <a:custGeom>
            <a:avLst/>
            <a:gdLst/>
            <a:ahLst/>
            <a:cxnLst/>
            <a:rect l="l" t="t" r="r" b="b"/>
            <a:pathLst>
              <a:path w="1379220">
                <a:moveTo>
                  <a:pt x="1378940" y="0"/>
                </a:moveTo>
                <a:lnTo>
                  <a:pt x="0" y="0"/>
                </a:lnTo>
              </a:path>
            </a:pathLst>
          </a:custGeom>
          <a:ln w="5867">
            <a:solidFill>
              <a:srgbClr val="D7C3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EBF5A7F3-0721-7F56-0260-DBB84E7A1E3C}"/>
              </a:ext>
            </a:extLst>
          </p:cNvPr>
          <p:cNvSpPr/>
          <p:nvPr/>
        </p:nvSpPr>
        <p:spPr>
          <a:xfrm>
            <a:off x="0" y="3581399"/>
            <a:ext cx="10058527" cy="3189632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911A2C-B110-4DBB-2A10-7328FB8CE589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3D3A7AA-D880-8D26-98FE-71BC4B6B08F2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B6A7A714-6937-2F1F-1F4E-C27CA38A2456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29FFA4F-1A2B-6CED-52E6-9BA6F9912525}"/>
              </a:ext>
            </a:extLst>
          </p:cNvPr>
          <p:cNvSpPr txBox="1"/>
          <p:nvPr/>
        </p:nvSpPr>
        <p:spPr>
          <a:xfrm>
            <a:off x="4068535" y="50108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408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574D5-4BA2-C68D-C722-BF0990B18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2497078E-A7A7-1F16-6D22-637319B1D595}"/>
              </a:ext>
            </a:extLst>
          </p:cNvPr>
          <p:cNvSpPr txBox="1"/>
          <p:nvPr/>
        </p:nvSpPr>
        <p:spPr>
          <a:xfrm>
            <a:off x="683342" y="3657600"/>
            <a:ext cx="3124200" cy="8456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54600"/>
              </a:lnSpc>
              <a:spcBef>
                <a:spcPts val="95"/>
              </a:spcBef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officip sapitin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  rersperi ut quiation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venet, sinitem pellant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 pores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omnimi, cum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  </a:t>
            </a:r>
            <a:r>
              <a:rPr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doluptatem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omnis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reriatur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adignitis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1A446C6-8AF6-7EAA-5FB5-0B17B3268C96}"/>
              </a:ext>
            </a:extLst>
          </p:cNvPr>
          <p:cNvSpPr/>
          <p:nvPr/>
        </p:nvSpPr>
        <p:spPr>
          <a:xfrm>
            <a:off x="4451361" y="571500"/>
            <a:ext cx="4953000" cy="6629400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43326C-571C-6958-8840-77CD17EB0C61}"/>
              </a:ext>
            </a:extLst>
          </p:cNvPr>
          <p:cNvSpPr txBox="1"/>
          <p:nvPr/>
        </p:nvSpPr>
        <p:spPr>
          <a:xfrm>
            <a:off x="1292942" y="3124200"/>
            <a:ext cx="18375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FE29D7-8955-1C15-88D1-D561FE2F4CFF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6B4DB668-316D-0761-64D1-8E446145F003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696ABF36-6D39-4061-BDC8-6EC6292AD9FA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E33E99-BCF6-4CDD-BC0F-47E3B5F73DC3}"/>
              </a:ext>
            </a:extLst>
          </p:cNvPr>
          <p:cNvSpPr txBox="1"/>
          <p:nvPr/>
        </p:nvSpPr>
        <p:spPr>
          <a:xfrm>
            <a:off x="5967197" y="35630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042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2D85B-F25B-117F-4DA9-18B489498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1BBBBDC6-697E-3BCB-CC34-8547B004F7A0}"/>
              </a:ext>
            </a:extLst>
          </p:cNvPr>
          <p:cNvSpPr/>
          <p:nvPr/>
        </p:nvSpPr>
        <p:spPr>
          <a:xfrm>
            <a:off x="4314932" y="1360867"/>
            <a:ext cx="45719" cy="1418016"/>
          </a:xfrm>
          <a:custGeom>
            <a:avLst/>
            <a:gdLst/>
            <a:ahLst/>
            <a:cxnLst/>
            <a:rect l="l" t="t" r="r" b="b"/>
            <a:pathLst>
              <a:path h="1506220">
                <a:moveTo>
                  <a:pt x="0" y="0"/>
                </a:moveTo>
                <a:lnTo>
                  <a:pt x="0" y="1506220"/>
                </a:lnTo>
              </a:path>
            </a:pathLst>
          </a:custGeom>
          <a:ln w="6350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C0DB430D-AEFE-65AE-E3C9-B1F2B71FD109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A45031D8-647C-EB7B-781E-28A1407F9459}"/>
              </a:ext>
            </a:extLst>
          </p:cNvPr>
          <p:cNvSpPr txBox="1"/>
          <p:nvPr/>
        </p:nvSpPr>
        <p:spPr>
          <a:xfrm>
            <a:off x="4419600" y="1295400"/>
            <a:ext cx="1524635" cy="148348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55"/>
              </a:spcBef>
            </a:pP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SUB</a:t>
            </a:r>
            <a:b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</a:b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HEADING</a:t>
            </a:r>
            <a:endParaRPr sz="1100" dirty="0">
              <a:latin typeface="Roboto"/>
              <a:cs typeface="Roboto"/>
            </a:endParaRPr>
          </a:p>
          <a:p>
            <a:pPr marL="12700" marR="5080">
              <a:lnSpc>
                <a:spcPct val="154600"/>
              </a:lnSpc>
              <a:spcBef>
                <a:spcPts val="409"/>
              </a:spcBef>
            </a:pP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officip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0DFCC22-19F2-2759-5611-3A5E6308AD18}"/>
              </a:ext>
            </a:extLst>
          </p:cNvPr>
          <p:cNvSpPr/>
          <p:nvPr/>
        </p:nvSpPr>
        <p:spPr>
          <a:xfrm>
            <a:off x="6600297" y="1375859"/>
            <a:ext cx="45719" cy="1418016"/>
          </a:xfrm>
          <a:custGeom>
            <a:avLst/>
            <a:gdLst/>
            <a:ahLst/>
            <a:cxnLst/>
            <a:rect l="l" t="t" r="r" b="b"/>
            <a:pathLst>
              <a:path h="1506220">
                <a:moveTo>
                  <a:pt x="0" y="0"/>
                </a:moveTo>
                <a:lnTo>
                  <a:pt x="0" y="1506220"/>
                </a:lnTo>
              </a:path>
            </a:pathLst>
          </a:custGeom>
          <a:ln w="6350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F560809C-C0E0-6283-99DE-AA05274D73DE}"/>
              </a:ext>
            </a:extLst>
          </p:cNvPr>
          <p:cNvSpPr txBox="1"/>
          <p:nvPr/>
        </p:nvSpPr>
        <p:spPr>
          <a:xfrm>
            <a:off x="6704965" y="1310392"/>
            <a:ext cx="1524635" cy="148348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55"/>
              </a:spcBef>
            </a:pP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SUB</a:t>
            </a:r>
            <a:b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</a:b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HEADING</a:t>
            </a:r>
            <a:endParaRPr sz="1100" dirty="0">
              <a:latin typeface="Roboto"/>
              <a:cs typeface="Roboto"/>
            </a:endParaRPr>
          </a:p>
          <a:p>
            <a:pPr marL="12700" marR="5080">
              <a:lnSpc>
                <a:spcPct val="154600"/>
              </a:lnSpc>
              <a:spcBef>
                <a:spcPts val="409"/>
              </a:spcBef>
            </a:pP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officip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01D45098-1F6D-DFC2-4299-19579885D8E2}"/>
              </a:ext>
            </a:extLst>
          </p:cNvPr>
          <p:cNvSpPr/>
          <p:nvPr/>
        </p:nvSpPr>
        <p:spPr>
          <a:xfrm>
            <a:off x="1981200" y="1360867"/>
            <a:ext cx="45719" cy="1418016"/>
          </a:xfrm>
          <a:custGeom>
            <a:avLst/>
            <a:gdLst/>
            <a:ahLst/>
            <a:cxnLst/>
            <a:rect l="l" t="t" r="r" b="b"/>
            <a:pathLst>
              <a:path h="1506220">
                <a:moveTo>
                  <a:pt x="0" y="0"/>
                </a:moveTo>
                <a:lnTo>
                  <a:pt x="0" y="1506220"/>
                </a:lnTo>
              </a:path>
            </a:pathLst>
          </a:custGeom>
          <a:ln w="6350">
            <a:solidFill>
              <a:srgbClr val="CFB7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60AB56AA-DD34-03C1-9EFE-30FEAA364606}"/>
              </a:ext>
            </a:extLst>
          </p:cNvPr>
          <p:cNvSpPr txBox="1"/>
          <p:nvPr/>
        </p:nvSpPr>
        <p:spPr>
          <a:xfrm>
            <a:off x="2085868" y="1295400"/>
            <a:ext cx="1524635" cy="148348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55"/>
              </a:spcBef>
            </a:pP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SUB</a:t>
            </a:r>
            <a:b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</a:br>
            <a:r>
              <a:rPr lang="en-US" sz="1100" dirty="0">
                <a:solidFill>
                  <a:srgbClr val="CFB799"/>
                </a:solidFill>
                <a:latin typeface="Roboto"/>
                <a:cs typeface="Roboto"/>
              </a:rPr>
              <a:t>HEADING</a:t>
            </a:r>
            <a:endParaRPr sz="1100" dirty="0">
              <a:latin typeface="Roboto"/>
              <a:cs typeface="Roboto"/>
            </a:endParaRPr>
          </a:p>
          <a:p>
            <a:pPr marL="12700" marR="5080">
              <a:lnSpc>
                <a:spcPct val="154600"/>
              </a:lnSpc>
              <a:spcBef>
                <a:spcPts val="409"/>
              </a:spcBef>
            </a:pP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officip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rersperi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sapitin</a:t>
            </a:r>
            <a:r>
              <a:rPr lang="en-US"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</a:t>
            </a:r>
            <a:endParaRPr sz="900" dirty="0">
              <a:latin typeface="Roboto Light"/>
              <a:cs typeface="Roboto Light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DC3C6DBE-C5F6-9181-596A-BA7FB355DF91}"/>
              </a:ext>
            </a:extLst>
          </p:cNvPr>
          <p:cNvSpPr/>
          <p:nvPr/>
        </p:nvSpPr>
        <p:spPr>
          <a:xfrm>
            <a:off x="0" y="3581398"/>
            <a:ext cx="10058527" cy="4191001"/>
          </a:xfrm>
          <a:custGeom>
            <a:avLst/>
            <a:gdLst/>
            <a:ahLst/>
            <a:cxnLst/>
            <a:rect l="l" t="t" r="r" b="b"/>
            <a:pathLst>
              <a:path w="5230495" h="7772400">
                <a:moveTo>
                  <a:pt x="5230368" y="0"/>
                </a:moveTo>
                <a:lnTo>
                  <a:pt x="0" y="0"/>
                </a:lnTo>
                <a:lnTo>
                  <a:pt x="0" y="7772400"/>
                </a:lnTo>
                <a:lnTo>
                  <a:pt x="5230368" y="7772400"/>
                </a:lnTo>
                <a:lnTo>
                  <a:pt x="5230368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303754-E12D-F60C-2C20-06A81A3ABA7A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3" name="object 4">
              <a:extLst>
                <a:ext uri="{FF2B5EF4-FFF2-40B4-BE49-F238E27FC236}">
                  <a16:creationId xmlns:a16="http://schemas.microsoft.com/office/drawing/2014/main" id="{851BD119-0B1F-DABA-76F5-9D7E2DF7EAD2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7CEE7D7-4A3E-071A-E73A-CB8DCC3BEA6B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5561843-7A5B-577D-BCBE-EB0A64BFEB82}"/>
              </a:ext>
            </a:extLst>
          </p:cNvPr>
          <p:cNvSpPr txBox="1"/>
          <p:nvPr/>
        </p:nvSpPr>
        <p:spPr>
          <a:xfrm>
            <a:off x="4068535" y="50108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6792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23C4-A7F6-1422-A4A1-08C5BA5C6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41CA9128-8BA7-BCBA-C21D-3FE69AC6E2BA}"/>
              </a:ext>
            </a:extLst>
          </p:cNvPr>
          <p:cNvSpPr txBox="1"/>
          <p:nvPr/>
        </p:nvSpPr>
        <p:spPr>
          <a:xfrm>
            <a:off x="683342" y="3657600"/>
            <a:ext cx="3124200" cy="8456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54600"/>
              </a:lnSpc>
              <a:spcBef>
                <a:spcPts val="95"/>
              </a:spcBef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officip sapitin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  rersperi ut quiation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venet, sinitem pellant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 pores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omnimi, cum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  </a:t>
            </a:r>
            <a:r>
              <a:rPr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doluptatem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omnis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reriatur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adignitis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15B4B91-2A04-6735-2FCD-EAFD99191A30}"/>
              </a:ext>
            </a:extLst>
          </p:cNvPr>
          <p:cNvSpPr/>
          <p:nvPr/>
        </p:nvSpPr>
        <p:spPr>
          <a:xfrm>
            <a:off x="4451360" y="0"/>
            <a:ext cx="5607039" cy="7772400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5FC4328-6F1A-5FF9-D2E7-A8DB2ECFDE0C}"/>
              </a:ext>
            </a:extLst>
          </p:cNvPr>
          <p:cNvSpPr txBox="1"/>
          <p:nvPr/>
        </p:nvSpPr>
        <p:spPr>
          <a:xfrm>
            <a:off x="1292942" y="3124200"/>
            <a:ext cx="18375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D6BA110-FC7D-4BFD-0C48-8C3C5827951C}"/>
              </a:ext>
            </a:extLst>
          </p:cNvPr>
          <p:cNvSpPr txBox="1"/>
          <p:nvPr/>
        </p:nvSpPr>
        <p:spPr>
          <a:xfrm>
            <a:off x="673100" y="6629400"/>
            <a:ext cx="3134442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lang="en-US" sz="600" dirty="0">
                <a:solidFill>
                  <a:srgbClr val="7F7F7F"/>
                </a:solidFill>
                <a:latin typeface="Roboto Light"/>
                <a:cs typeface="Roboto Light"/>
              </a:rPr>
              <a:t>Disclaimer</a:t>
            </a:r>
            <a:endParaRPr sz="600" dirty="0">
              <a:latin typeface="Roboto Light"/>
              <a:cs typeface="Roboto 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89C76F-7E9F-DC62-E2BC-5AB35E1FD726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EE79288E-1866-0B4E-1FA3-911DBFFC977F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F519906F-ABA2-252B-CDA0-7C403AFF57B7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BEF6AE1-1508-3652-CC60-14B348912055}"/>
              </a:ext>
            </a:extLst>
          </p:cNvPr>
          <p:cNvSpPr txBox="1"/>
          <p:nvPr/>
        </p:nvSpPr>
        <p:spPr>
          <a:xfrm>
            <a:off x="6334960" y="33344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075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C95D-A4BA-7AC2-8766-177234562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24D6A4E-A91E-34D5-9B50-6AA6B527948B}"/>
              </a:ext>
            </a:extLst>
          </p:cNvPr>
          <p:cNvSpPr/>
          <p:nvPr/>
        </p:nvSpPr>
        <p:spPr>
          <a:xfrm>
            <a:off x="0" y="5943600"/>
            <a:ext cx="10058400" cy="18288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7772400"/>
                </a:lnTo>
                <a:lnTo>
                  <a:pt x="10058400" y="7772400"/>
                </a:lnTo>
                <a:lnTo>
                  <a:pt x="10058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B62152C-D3FF-F784-944D-F052A6127C00}"/>
              </a:ext>
            </a:extLst>
          </p:cNvPr>
          <p:cNvSpPr txBox="1"/>
          <p:nvPr/>
        </p:nvSpPr>
        <p:spPr>
          <a:xfrm>
            <a:off x="1548806" y="6429076"/>
            <a:ext cx="6960870" cy="692882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5"/>
              </a:spcBef>
              <a:tabLst>
                <a:tab pos="2006600" algn="l"/>
              </a:tabLst>
            </a:pPr>
            <a:r>
              <a:rPr lang="en-US" sz="1600" spc="300" dirty="0">
                <a:solidFill>
                  <a:srgbClr val="FFFFFF"/>
                </a:solidFill>
                <a:latin typeface="Geometos Neue Light"/>
                <a:cs typeface="Geometos Neue Light"/>
              </a:rPr>
              <a:t>HEADING</a:t>
            </a:r>
            <a:endParaRPr sz="1600" spc="300" dirty="0">
              <a:latin typeface="Geometos Neue Light"/>
              <a:cs typeface="Geometos Neue Light"/>
            </a:endParaRPr>
          </a:p>
          <a:p>
            <a:pPr marL="12700" marR="5080" algn="ctr">
              <a:lnSpc>
                <a:spcPct val="154600"/>
              </a:lnSpc>
              <a:spcBef>
                <a:spcPts val="95"/>
              </a:spcBef>
            </a:pP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Sit qui di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volum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alibus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niscimus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eos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earcid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erchillo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voluptassus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dolo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oditis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400" i="1" dirty="0" err="1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veles</a:t>
            </a:r>
            <a:r>
              <a:rPr lang="en-US" sz="1400" i="1" dirty="0">
                <a:solidFill>
                  <a:srgbClr val="D8C4AA"/>
                </a:solidFill>
                <a:latin typeface="Garamond" panose="02020404030301010803" pitchFamily="18" charset="0"/>
                <a:ea typeface="Roboto Light" panose="02000000000000000000" pitchFamily="2" charset="0"/>
                <a:cs typeface="Roboto Light" panose="02000000000000000000" pitchFamily="2" charset="0"/>
              </a:rPr>
              <a:t> ab</a:t>
            </a:r>
            <a:endParaRPr lang="en-US" sz="1400" i="1" spc="10" dirty="0">
              <a:solidFill>
                <a:srgbClr val="D8C4AA"/>
              </a:solidFill>
              <a:latin typeface="Garamond" panose="02020404030301010803" pitchFamily="18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E862D4F-C0C1-7784-F809-CE9F70CA8BD2}"/>
              </a:ext>
            </a:extLst>
          </p:cNvPr>
          <p:cNvSpPr txBox="1"/>
          <p:nvPr/>
        </p:nvSpPr>
        <p:spPr>
          <a:xfrm>
            <a:off x="685800" y="978247"/>
            <a:ext cx="8686800" cy="38638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4600"/>
              </a:lnSpc>
              <a:spcBef>
                <a:spcPts val="95"/>
              </a:spcBef>
            </a:pP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agent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bio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lang="en-US" sz="900" spc="2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non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Nobissed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rerovid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ebitat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que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harundae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plantia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nihillupta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derib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Porum,</a:t>
            </a:r>
            <a:r>
              <a:rPr lang="en-US" sz="900" spc="2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utInsert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agent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bio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lang="en-US" sz="900" spc="2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non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Nobissed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rerovid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ebitat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que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harundae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plantia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nihillupta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derib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Porum,</a:t>
            </a:r>
            <a:r>
              <a:rPr lang="en-US" sz="900" spc="2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endParaRPr lang="en-US"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180340" algn="just">
              <a:lnSpc>
                <a:spcPct val="154600"/>
              </a:lnSpc>
            </a:pPr>
            <a:endParaRPr lang="en-US"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180340" algn="just">
              <a:lnSpc>
                <a:spcPct val="154600"/>
              </a:lnSpc>
            </a:pPr>
            <a:endParaRPr lang="en-US"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5080" algn="just">
              <a:lnSpc>
                <a:spcPct val="154600"/>
              </a:lnSpc>
              <a:spcBef>
                <a:spcPts val="95"/>
              </a:spcBef>
            </a:pP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Insert agent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bio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here,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non</a:t>
            </a:r>
            <a:r>
              <a:rPr lang="en-US" sz="900" spc="23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que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ipiet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pe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temoluptam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namusdae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non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porporibus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faceaquis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sum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omnietur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arum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repra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prae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fugit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od que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porporepudae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tistrup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tatem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Vitatest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ullab</a:t>
            </a:r>
            <a:r>
              <a:rPr lang="en-US" sz="900" spc="25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ilibus</a:t>
            </a:r>
            <a:r>
              <a:rPr lang="en-US" sz="900" spc="1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</a:t>
            </a:r>
            <a:r>
              <a:rPr lang="en-US"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simusciatis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maiore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Nobissed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core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rerovid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ebitat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que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volut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ra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3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ium</a:t>
            </a:r>
            <a:r>
              <a:rPr lang="en-US" sz="900" spc="3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harundae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plantia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nihillupta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derib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Est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suntiat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et es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voluptas</a:t>
            </a:r>
            <a:r>
              <a:rPr lang="en-US" sz="900" spc="2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 Porum,</a:t>
            </a:r>
            <a:r>
              <a:rPr lang="en-US" sz="900" spc="24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900" spc="25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ut</a:t>
            </a:r>
            <a:endParaRPr lang="en-US"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  <a:p>
            <a:pPr marL="12700" marR="180340">
              <a:lnSpc>
                <a:spcPct val="154600"/>
              </a:lnSpc>
            </a:pPr>
            <a:endParaRPr lang="en-US"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19CE1A-DCD5-3BB2-E200-3F230E1472FB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B0D35E90-7531-F68E-1838-48C41D1ED721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6DA9B54C-BAC6-FCC0-93AF-E6E644590B7B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2020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FEB6D-9658-764F-71CF-534387806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43DD488-8695-26B9-A720-B23599154243}"/>
              </a:ext>
            </a:extLst>
          </p:cNvPr>
          <p:cNvSpPr txBox="1"/>
          <p:nvPr/>
        </p:nvSpPr>
        <p:spPr>
          <a:xfrm>
            <a:off x="1066800" y="1828800"/>
            <a:ext cx="1709420" cy="497123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866DB1B1-76C8-4C37-F3FD-A4676C64982F}"/>
              </a:ext>
            </a:extLst>
          </p:cNvPr>
          <p:cNvSpPr txBox="1"/>
          <p:nvPr/>
        </p:nvSpPr>
        <p:spPr>
          <a:xfrm>
            <a:off x="2582000" y="617073"/>
            <a:ext cx="48943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RECENT SALES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485BFDD9-9692-C7C4-DE17-0B1783E99F76}"/>
              </a:ext>
            </a:extLst>
          </p:cNvPr>
          <p:cNvSpPr txBox="1"/>
          <p:nvPr/>
        </p:nvSpPr>
        <p:spPr>
          <a:xfrm>
            <a:off x="4174489" y="1828800"/>
            <a:ext cx="1709420" cy="497123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3CE4F844-7A33-236B-3CB3-FA60D9FBDBC0}"/>
              </a:ext>
            </a:extLst>
          </p:cNvPr>
          <p:cNvSpPr txBox="1"/>
          <p:nvPr/>
        </p:nvSpPr>
        <p:spPr>
          <a:xfrm>
            <a:off x="7282178" y="1828799"/>
            <a:ext cx="1709420" cy="497123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endParaRPr lang="en-US" sz="1200" spc="60" dirty="0">
              <a:solidFill>
                <a:srgbClr val="A7A9AC"/>
              </a:solidFill>
              <a:latin typeface="Garamond" panose="02020404030301010803" pitchFamily="18" charset="0"/>
              <a:cs typeface="Times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z="1000" spc="4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123 </a:t>
            </a:r>
            <a:r>
              <a:rPr lang="en-US" sz="1000" spc="5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ANYWHERE </a:t>
            </a:r>
            <a:r>
              <a:rPr lang="en-US" sz="1000" spc="5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ST,</a:t>
            </a:r>
            <a:r>
              <a:rPr lang="en-US" sz="1000" spc="114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000" spc="60" dirty="0">
                <a:solidFill>
                  <a:srgbClr val="97999C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CITY</a:t>
            </a:r>
            <a:endParaRPr lang="en-US" sz="1000" dirty="0">
              <a:latin typeface="Roboto" panose="02000000000000000000" pitchFamily="2" charset="0"/>
              <a:cs typeface="Roboto" panose="02000000000000000000" pitchFamily="2" charset="0"/>
            </a:endParaRPr>
          </a:p>
          <a:p>
            <a:pPr marL="76200">
              <a:lnSpc>
                <a:spcPct val="100000"/>
              </a:lnSpc>
              <a:spcBef>
                <a:spcPts val="90"/>
              </a:spcBef>
            </a:pPr>
            <a:r>
              <a:rPr lang="en-US" sz="1200" spc="45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sale </a:t>
            </a:r>
            <a:r>
              <a:rPr lang="en-US" sz="1200" spc="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price: </a:t>
            </a:r>
            <a:r>
              <a:rPr lang="en-US" sz="1200" spc="4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$xx</a:t>
            </a:r>
            <a:r>
              <a:rPr lang="en-US" sz="1200" spc="25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 </a:t>
            </a:r>
            <a:r>
              <a:rPr lang="en-US" sz="1200" spc="60" dirty="0">
                <a:solidFill>
                  <a:srgbClr val="A7A9AC"/>
                </a:solidFill>
                <a:latin typeface="Garamond" panose="02020404030301010803" pitchFamily="18" charset="0"/>
                <a:cs typeface="Times"/>
              </a:rPr>
              <a:t>million</a:t>
            </a:r>
            <a:endParaRPr sz="1200" dirty="0">
              <a:latin typeface="Garamond" panose="02020404030301010803" pitchFamily="18" charset="0"/>
              <a:cs typeface="Time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929A77-38DF-8ECE-8236-A1F62961E3EB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CD40DBD0-88AE-D3F8-F944-39817D079CF2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707E894F-A26D-DBFD-0F80-537E7DD6A45B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188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22462-66FD-3C26-2B74-F55CD8CD9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orld map with text&#10;&#10;AI-generated content may be incorrect.">
            <a:extLst>
              <a:ext uri="{FF2B5EF4-FFF2-40B4-BE49-F238E27FC236}">
                <a16:creationId xmlns:a16="http://schemas.microsoft.com/office/drawing/2014/main" id="{55F6D973-C194-4ED5-5C9B-CF91206C0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390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58F75-9073-7592-B048-D8D8734F7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63F13F5E-0D8A-289E-8CEA-04AA9654D7DF}"/>
              </a:ext>
            </a:extLst>
          </p:cNvPr>
          <p:cNvSpPr txBox="1"/>
          <p:nvPr/>
        </p:nvSpPr>
        <p:spPr>
          <a:xfrm>
            <a:off x="685799" y="3657600"/>
            <a:ext cx="3124200" cy="8456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54600"/>
              </a:lnSpc>
              <a:spcBef>
                <a:spcPts val="95"/>
              </a:spcBef>
            </a:pP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Molupta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 officip sapitin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peresero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dis </a:t>
            </a:r>
            <a:r>
              <a:rPr sz="900" spc="2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laboratur  rersperi ut quiation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conseque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venet, sinitem pellant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ibusae 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laborro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beaquiae pores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mi,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omnimi, cum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cusdaecum  </a:t>
            </a:r>
            <a:r>
              <a:rPr sz="900" spc="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sit,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sitatectiusa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pa doluptatem 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qui </a:t>
            </a:r>
            <a:r>
              <a:rPr sz="900" spc="15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omnis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reriatur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sz="900" spc="10" dirty="0" err="1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adignitis</a:t>
            </a:r>
            <a:r>
              <a:rPr sz="900" spc="10" dirty="0">
                <a:solidFill>
                  <a:srgbClr val="333333"/>
                </a:solidFill>
                <a:latin typeface="Roboto Light" panose="02000000000000000000" pitchFamily="2" charset="0"/>
                <a:cs typeface="Roboto Light" panose="02000000000000000000" pitchFamily="2" charset="0"/>
              </a:rPr>
              <a:t>.</a:t>
            </a:r>
            <a:endParaRPr sz="900" dirty="0">
              <a:latin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47A0C8B-DEE6-040B-F48C-BDA8914F84DA}"/>
              </a:ext>
            </a:extLst>
          </p:cNvPr>
          <p:cNvSpPr/>
          <p:nvPr/>
        </p:nvSpPr>
        <p:spPr>
          <a:xfrm>
            <a:off x="4451360" y="0"/>
            <a:ext cx="5607039" cy="7772400"/>
          </a:xfrm>
          <a:custGeom>
            <a:avLst/>
            <a:gdLst/>
            <a:ahLst/>
            <a:cxnLst/>
            <a:rect l="l" t="t" r="r" b="b"/>
            <a:pathLst>
              <a:path w="12237085" h="9770110">
                <a:moveTo>
                  <a:pt x="12236780" y="0"/>
                </a:moveTo>
                <a:lnTo>
                  <a:pt x="0" y="0"/>
                </a:lnTo>
                <a:lnTo>
                  <a:pt x="0" y="9769817"/>
                </a:lnTo>
                <a:lnTo>
                  <a:pt x="12236780" y="9769817"/>
                </a:lnTo>
                <a:lnTo>
                  <a:pt x="1223678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48E5121-6A15-9375-776D-BF0F22D7E87F}"/>
              </a:ext>
            </a:extLst>
          </p:cNvPr>
          <p:cNvSpPr txBox="1"/>
          <p:nvPr/>
        </p:nvSpPr>
        <p:spPr>
          <a:xfrm>
            <a:off x="1295399" y="3124200"/>
            <a:ext cx="1837599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1512570" algn="l"/>
                <a:tab pos="2423795" algn="l"/>
              </a:tabLst>
            </a:pPr>
            <a:r>
              <a:rPr lang="en-US" sz="1500" spc="600" dirty="0">
                <a:latin typeface="Geometos Neue Light"/>
                <a:cs typeface="Geometos Neue Light"/>
              </a:rPr>
              <a:t>heading</a:t>
            </a:r>
            <a:endParaRPr sz="1500" spc="600" dirty="0">
              <a:latin typeface="Geometos Neue Light"/>
              <a:cs typeface="Geometos Neue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AE8897-65F0-9DEE-1181-E2EE0882B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" y="6248400"/>
            <a:ext cx="2781300" cy="38153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8E011FD-FBFA-A13C-7908-AE86B681A119}"/>
              </a:ext>
            </a:extLst>
          </p:cNvPr>
          <p:cNvGrpSpPr/>
          <p:nvPr/>
        </p:nvGrpSpPr>
        <p:grpSpPr>
          <a:xfrm>
            <a:off x="8173683" y="0"/>
            <a:ext cx="1880235" cy="862330"/>
            <a:chOff x="8178686" y="0"/>
            <a:chExt cx="1880235" cy="8623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7F06B5B-F512-F601-540F-7A37B08AF2BC}"/>
                </a:ext>
              </a:extLst>
            </p:cNvPr>
            <p:cNvSpPr/>
            <p:nvPr/>
          </p:nvSpPr>
          <p:spPr>
            <a:xfrm>
              <a:off x="8178686" y="0"/>
              <a:ext cx="1880235" cy="862330"/>
            </a:xfrm>
            <a:custGeom>
              <a:avLst/>
              <a:gdLst/>
              <a:ahLst/>
              <a:cxnLst/>
              <a:rect l="l" t="t" r="r" b="b"/>
              <a:pathLst>
                <a:path w="1880234" h="862330">
                  <a:moveTo>
                    <a:pt x="1879714" y="0"/>
                  </a:moveTo>
                  <a:lnTo>
                    <a:pt x="0" y="0"/>
                  </a:lnTo>
                  <a:lnTo>
                    <a:pt x="0" y="862012"/>
                  </a:lnTo>
                  <a:lnTo>
                    <a:pt x="1879714" y="862012"/>
                  </a:lnTo>
                  <a:lnTo>
                    <a:pt x="1879714" y="0"/>
                  </a:lnTo>
                  <a:close/>
                </a:path>
              </a:pathLst>
            </a:custGeom>
            <a:solidFill>
              <a:srgbClr val="EC0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7363B337-AD8C-F706-FE99-78F0A9F5C2FC}"/>
                </a:ext>
              </a:extLst>
            </p:cNvPr>
            <p:cNvSpPr txBox="1"/>
            <p:nvPr/>
          </p:nvSpPr>
          <p:spPr>
            <a:xfrm>
              <a:off x="8261290" y="90012"/>
              <a:ext cx="1715135" cy="675640"/>
            </a:xfrm>
            <a:prstGeom prst="rect">
              <a:avLst/>
            </a:prstGeom>
          </p:spPr>
          <p:txBody>
            <a:bodyPr vert="horz" wrap="square" lIns="0" tIns="26670" rIns="0" bIns="0" rtlCol="0">
              <a:spAutoFit/>
            </a:bodyPr>
            <a:lstStyle/>
            <a:p>
              <a:pPr marL="126364" marR="118745" algn="ctr">
                <a:lnSpc>
                  <a:spcPts val="1110"/>
                </a:lnSpc>
                <a:spcBef>
                  <a:spcPts val="210"/>
                </a:spcBef>
              </a:pP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COPY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ON THIS </a:t>
              </a:r>
              <a:r>
                <a:rPr sz="1000" spc="-2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PAGE</a:t>
              </a:r>
              <a:r>
                <a:rPr sz="1000" spc="-6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IS  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EDITABLE.</a:t>
              </a:r>
              <a:endParaRPr sz="1000" dirty="0">
                <a:latin typeface="Helvetica" pitchFamily="2" charset="0"/>
                <a:cs typeface="Helvetica"/>
              </a:endParaRPr>
            </a:p>
            <a:p>
              <a:pPr marL="12700" marR="5080" algn="ctr">
                <a:lnSpc>
                  <a:spcPts val="1110"/>
                </a:lnSpc>
                <a:spcBef>
                  <a:spcPts val="590"/>
                </a:spcBef>
              </a:pPr>
              <a:r>
                <a:rPr sz="100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PLEASE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DELETE THIS</a:t>
              </a:r>
              <a:r>
                <a:rPr sz="1000" spc="-7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-10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BOX 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AFTER</a:t>
              </a:r>
              <a:r>
                <a:rPr sz="1000" spc="-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 </a:t>
              </a:r>
              <a:r>
                <a:rPr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EDITING</a:t>
              </a:r>
              <a:r>
                <a:rPr lang="en-US" sz="1000" spc="5" dirty="0">
                  <a:solidFill>
                    <a:srgbClr val="FFFFFF"/>
                  </a:solidFill>
                  <a:latin typeface="Helvetica" pitchFamily="2" charset="0"/>
                  <a:cs typeface="Helvetica"/>
                </a:rPr>
                <a:t>.</a:t>
              </a:r>
              <a:endParaRPr sz="1000" dirty="0">
                <a:latin typeface="Helvetica" pitchFamily="2" charset="0"/>
                <a:cs typeface="Helvetic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D600D-A904-880B-2E4D-BAE98DBA981A}"/>
              </a:ext>
            </a:extLst>
          </p:cNvPr>
          <p:cNvSpPr txBox="1"/>
          <p:nvPr/>
        </p:nvSpPr>
        <p:spPr>
          <a:xfrm>
            <a:off x="6334960" y="3334434"/>
            <a:ext cx="192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INSERT</a:t>
            </a:r>
          </a:p>
          <a:p>
            <a:pPr algn="ctr"/>
            <a:r>
              <a:rPr lang="en-US" spc="-5" dirty="0">
                <a:solidFill>
                  <a:schemeClr val="bg1"/>
                </a:solidFill>
                <a:latin typeface="Helvetica" pitchFamily="2" charset="0"/>
              </a:rPr>
              <a:t>IMAGE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98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238A3-D886-5B13-7DF7-3DFD75246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living room with a piano and a couch&#10;&#10;AI-generated content may be incorrect.">
            <a:extLst>
              <a:ext uri="{FF2B5EF4-FFF2-40B4-BE49-F238E27FC236}">
                <a16:creationId xmlns:a16="http://schemas.microsoft.com/office/drawing/2014/main" id="{C91D1C81-0E85-B105-79A8-E3BE21C25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59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4FFC8-98B1-B8C6-892C-DC574797A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ebsite&#10;&#10;AI-generated content may be incorrect.">
            <a:extLst>
              <a:ext uri="{FF2B5EF4-FFF2-40B4-BE49-F238E27FC236}">
                <a16:creationId xmlns:a16="http://schemas.microsoft.com/office/drawing/2014/main" id="{5F250BC4-05C8-D95A-8B63-C1640A99F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27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1E286-2252-37B5-1DA8-585793F30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ol with palm trees and a building&#10;&#10;AI-generated content may be incorrect.">
            <a:extLst>
              <a:ext uri="{FF2B5EF4-FFF2-40B4-BE49-F238E27FC236}">
                <a16:creationId xmlns:a16="http://schemas.microsoft.com/office/drawing/2014/main" id="{C98A7ADC-252D-8167-DD3F-87908B8DA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2F36D-82C9-D607-38A3-0FBDDDC34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house with a gate&#10;&#10;AI-generated content may be incorrect.">
            <a:extLst>
              <a:ext uri="{FF2B5EF4-FFF2-40B4-BE49-F238E27FC236}">
                <a16:creationId xmlns:a16="http://schemas.microsoft.com/office/drawing/2014/main" id="{785E2CA2-4712-D934-A371-473CA3478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75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c8329f-d29c-42cc-8f13-db42f4492a40" xsi:nil="true"/>
    <lcf76f155ced4ddcb4097134ff3c332f xmlns="a90a8db1-a279-4f26-8313-e8ac31b986c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4B5D32B7CE6041AE80349BB4CAD18C" ma:contentTypeVersion="18" ma:contentTypeDescription="Create a new document." ma:contentTypeScope="" ma:versionID="784f55c873bfee0930f8330c7ba92017">
  <xsd:schema xmlns:xsd="http://www.w3.org/2001/XMLSchema" xmlns:xs="http://www.w3.org/2001/XMLSchema" xmlns:p="http://schemas.microsoft.com/office/2006/metadata/properties" xmlns:ns2="a90a8db1-a279-4f26-8313-e8ac31b986c3" xmlns:ns3="13c8329f-d29c-42cc-8f13-db42f4492a40" targetNamespace="http://schemas.microsoft.com/office/2006/metadata/properties" ma:root="true" ma:fieldsID="8da19f06e3516b2464507c875a39b97d" ns2:_="" ns3:_="">
    <xsd:import namespace="a90a8db1-a279-4f26-8313-e8ac31b986c3"/>
    <xsd:import namespace="13c8329f-d29c-42cc-8f13-db42f4492a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a8db1-a279-4f26-8313-e8ac31b986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2939aa7-6e80-4258-9093-695d3ea677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c8329f-d29c-42cc-8f13-db42f4492a4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707ef4-0b61-4121-84c9-244a5b0457e9}" ma:internalName="TaxCatchAll" ma:showField="CatchAllData" ma:web="13c8329f-d29c-42cc-8f13-db42f4492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1C7376-9039-415D-A31C-6509CA6374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3FC6C3-2DA5-4B30-AB38-59D464D4CD72}">
  <ds:schemaRefs>
    <ds:schemaRef ds:uri="http://purl.org/dc/terms/"/>
    <ds:schemaRef ds:uri="65312984-23f8-464b-9b53-066edaaed5a7"/>
    <ds:schemaRef ds:uri="http://www.w3.org/XML/1998/namespace"/>
    <ds:schemaRef ds:uri="http://schemas.microsoft.com/office/2006/metadata/properties"/>
    <ds:schemaRef ds:uri="cefb4c3b-6191-4283-a1fa-dcf3b4b03866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13c8329f-d29c-42cc-8f13-db42f4492a40"/>
    <ds:schemaRef ds:uri="a90a8db1-a279-4f26-8313-e8ac31b986c3"/>
  </ds:schemaRefs>
</ds:datastoreItem>
</file>

<file path=customXml/itemProps3.xml><?xml version="1.0" encoding="utf-8"?>
<ds:datastoreItem xmlns:ds="http://schemas.openxmlformats.org/officeDocument/2006/customXml" ds:itemID="{FAEAE5CE-1887-4D88-BE26-5FC27F2841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0a8db1-a279-4f26-8313-e8ac31b986c3"/>
    <ds:schemaRef ds:uri="13c8329f-d29c-42cc-8f13-db42f4492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3099</Words>
  <Application>Microsoft Macintosh PowerPoint</Application>
  <PresentationFormat>Custom</PresentationFormat>
  <Paragraphs>409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Helvetica</vt:lpstr>
      <vt:lpstr>Geometos Neue Bold</vt:lpstr>
      <vt:lpstr>Garamond</vt:lpstr>
      <vt:lpstr>Geometos Neue</vt:lpstr>
      <vt:lpstr>Geometos Neue Light</vt:lpstr>
      <vt:lpstr>Adobe Garamond Pro</vt:lpstr>
      <vt:lpstr>Roboto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Brad Brown</cp:lastModifiedBy>
  <cp:revision>2</cp:revision>
  <dcterms:created xsi:type="dcterms:W3CDTF">2025-06-06T20:40:38Z</dcterms:created>
  <dcterms:modified xsi:type="dcterms:W3CDTF">2026-06-09T23:07:46Z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2025-06-05T00:00:00Z</vt:filetime>
  </property>
  <property fmtid="{D5CDD505-2E9C-101B-9397-08002B2CF9AE}" pid="3" name="Creator">
    <vt:lpwstr>Adobe InDesign 20.3 (Macintosh)</vt:lpwstr>
  </property>
  <property fmtid="{D5CDD505-2E9C-101B-9397-08002B2CF9AE}" pid="4" name="LastSaved">
    <vt:filetime>2025-06-06T00:00:00Z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0x010100634B5D32B7CE6041AE80349BB4CAD18C</vt:lpwstr>
  </property>
  <property fmtid="{D5CDD505-2E9C-101B-9397-08002B2CF9AE}" pid="7" name="MediaServiceImageTags">
    <vt:lpwstr/>
  </property>
</Properties>
</file>