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1"/>
  </p:notesMasterIdLst>
  <p:sldIdLst>
    <p:sldId id="284" r:id="rId5"/>
    <p:sldId id="256" r:id="rId6"/>
    <p:sldId id="287" r:id="rId7"/>
    <p:sldId id="298" r:id="rId8"/>
    <p:sldId id="300" r:id="rId9"/>
    <p:sldId id="307" r:id="rId10"/>
    <p:sldId id="288" r:id="rId11"/>
    <p:sldId id="289" r:id="rId12"/>
    <p:sldId id="299" r:id="rId13"/>
    <p:sldId id="297" r:id="rId14"/>
    <p:sldId id="308" r:id="rId15"/>
    <p:sldId id="290" r:id="rId16"/>
    <p:sldId id="291" r:id="rId17"/>
    <p:sldId id="301" r:id="rId18"/>
    <p:sldId id="302" r:id="rId19"/>
    <p:sldId id="309" r:id="rId20"/>
    <p:sldId id="292" r:id="rId21"/>
    <p:sldId id="293" r:id="rId22"/>
    <p:sldId id="303" r:id="rId23"/>
    <p:sldId id="304" r:id="rId24"/>
    <p:sldId id="310" r:id="rId25"/>
    <p:sldId id="294" r:id="rId26"/>
    <p:sldId id="295" r:id="rId27"/>
    <p:sldId id="306" r:id="rId28"/>
    <p:sldId id="305" r:id="rId29"/>
    <p:sldId id="311" r:id="rId30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8FDE"/>
    <a:srgbClr val="CFB7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82"/>
    <p:restoredTop sz="94694"/>
  </p:normalViewPr>
  <p:slideViewPr>
    <p:cSldViewPr snapToGrid="0" snapToObjects="1">
      <p:cViewPr varScale="1">
        <p:scale>
          <a:sx n="62" d="100"/>
          <a:sy n="62" d="100"/>
        </p:scale>
        <p:origin x="29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6E9FF-87E0-7847-A76E-12C37B65DEA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484B2-C8F2-0247-944C-204051A15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079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484B2-C8F2-0247-944C-204051A15A8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3054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484B2-C8F2-0247-944C-204051A15A8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2775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484B2-C8F2-0247-944C-204051A15A8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5443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484B2-C8F2-0247-944C-204051A15A8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789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484B2-C8F2-0247-944C-204051A15A8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8136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484B2-C8F2-0247-944C-204051A15A8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0138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484B2-C8F2-0247-944C-204051A15A8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9793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484B2-C8F2-0247-944C-204051A15A8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3547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484B2-C8F2-0247-944C-204051A15A8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6238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484B2-C8F2-0247-944C-204051A15A8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8242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484B2-C8F2-0247-944C-204051A15A8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30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484B2-C8F2-0247-944C-204051A15A8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029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484B2-C8F2-0247-944C-204051A15A8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732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484B2-C8F2-0247-944C-204051A15A8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190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484B2-C8F2-0247-944C-204051A15A8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475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484B2-C8F2-0247-944C-204051A15A8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929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484B2-C8F2-0247-944C-204051A15A8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9643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484B2-C8F2-0247-944C-204051A15A8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861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484B2-C8F2-0247-944C-204051A15A8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408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D36CD66-45CF-6B40-9047-8B9AE9D7AC63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1371600"/>
            <a:ext cx="13716503" cy="78139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457200" rIns="0" bIns="0" anchor="t" anchorCtr="0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property photo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EBF5A71-1694-59F6-9E87-81C1A53AF2C7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85800" y="11311128"/>
            <a:ext cx="1463040" cy="205600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228600" rIns="0" bIns="0" anchor="t" anchorCtr="0"/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headshot</a:t>
            </a:r>
          </a:p>
        </p:txBody>
      </p:sp>
    </p:spTree>
    <p:extLst>
      <p:ext uri="{BB962C8B-B14F-4D97-AF65-F5344CB8AC3E}">
        <p14:creationId xmlns:p14="http://schemas.microsoft.com/office/powerpoint/2010/main" val="3668580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061ECEDD-7B3C-8745-A7D2-704F99DF8876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85800" y="11311128"/>
            <a:ext cx="1463040" cy="205600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228600" rIns="0" bIns="0" anchor="t" anchorCtr="0"/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headshot</a:t>
            </a:r>
          </a:p>
        </p:txBody>
      </p:sp>
    </p:spTree>
    <p:extLst>
      <p:ext uri="{BB962C8B-B14F-4D97-AF65-F5344CB8AC3E}">
        <p14:creationId xmlns:p14="http://schemas.microsoft.com/office/powerpoint/2010/main" val="525826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061ECEDD-7B3C-8745-A7D2-704F99DF8876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457200" y="11587396"/>
            <a:ext cx="1266449" cy="17797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228600" rIns="0" bIns="0" anchor="t" anchorCtr="0"/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headshot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AB4ABAF9-A913-3FAC-5482-C3B54A01ACE0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228347" y="11587396"/>
            <a:ext cx="1266449" cy="17797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228600" rIns="0" bIns="0" anchor="t" anchorCtr="0"/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headshot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60B88CC-6F24-24EF-C39D-41543EB29C6B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1309235"/>
            <a:ext cx="13716503" cy="81403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457200" rIns="0" bIns="0" anchor="t" anchorCtr="0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property photo</a:t>
            </a:r>
          </a:p>
        </p:txBody>
      </p:sp>
    </p:spTree>
    <p:extLst>
      <p:ext uri="{BB962C8B-B14F-4D97-AF65-F5344CB8AC3E}">
        <p14:creationId xmlns:p14="http://schemas.microsoft.com/office/powerpoint/2010/main" val="1893036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6175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6573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16E8D14-2B31-D6FD-C152-D97DC42B20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FA51B-6534-F3F8-635A-6553FC3AF7E4}"/>
              </a:ext>
            </a:extLst>
          </p:cNvPr>
          <p:cNvSpPr txBox="1"/>
          <p:nvPr/>
        </p:nvSpPr>
        <p:spPr>
          <a:xfrm>
            <a:off x="-503" y="0"/>
            <a:ext cx="13716503" cy="1371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6300" b="1" spc="300" dirty="0">
                <a:solidFill>
                  <a:schemeClr val="bg1"/>
                </a:solidFill>
                <a:latin typeface="Geometos Neue Bold" pitchFamily="2" charset="77"/>
              </a:rPr>
              <a:t>JUST Sold!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51A11A-EC3A-868C-E36C-5DDAB771F149}"/>
              </a:ext>
            </a:extLst>
          </p:cNvPr>
          <p:cNvSpPr txBox="1"/>
          <p:nvPr/>
        </p:nvSpPr>
        <p:spPr>
          <a:xfrm>
            <a:off x="0" y="9185563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b" anchorCtr="0">
            <a:noAutofit/>
          </a:bodyPr>
          <a:lstStyle/>
          <a:p>
            <a:r>
              <a:rPr lang="en-US" sz="4950" b="1" spc="300" dirty="0">
                <a:solidFill>
                  <a:schemeClr val="bg1"/>
                </a:solidFill>
                <a:latin typeface="Geometos Neue Bold" pitchFamily="2" charset="77"/>
              </a:rPr>
              <a:t>FOR $000,000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4366FD-9034-78F9-51E0-A233AD04E52F}"/>
              </a:ext>
            </a:extLst>
          </p:cNvPr>
          <p:cNvSpPr txBox="1"/>
          <p:nvPr/>
        </p:nvSpPr>
        <p:spPr>
          <a:xfrm>
            <a:off x="-503" y="9990235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3150" dirty="0">
                <a:solidFill>
                  <a:schemeClr val="bg1"/>
                </a:solidFill>
                <a:latin typeface="HelveticaNeueLT Std" panose="020B0604020202020204" pitchFamily="34" charset="77"/>
              </a:rPr>
              <a:t>1234 N Address St, City, AA 99999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FA3D3C-980B-EF43-3006-655E6AE24D00}"/>
              </a:ext>
            </a:extLst>
          </p:cNvPr>
          <p:cNvSpPr txBox="1"/>
          <p:nvPr/>
        </p:nvSpPr>
        <p:spPr>
          <a:xfrm>
            <a:off x="685800" y="11365992"/>
            <a:ext cx="5349240" cy="20034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BF706A-CC51-9D64-2932-9EDD6813DA87}"/>
              </a:ext>
            </a:extLst>
          </p:cNvPr>
          <p:cNvSpPr txBox="1"/>
          <p:nvPr/>
        </p:nvSpPr>
        <p:spPr>
          <a:xfrm>
            <a:off x="6035040" y="11365992"/>
            <a:ext cx="5349240" cy="20034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41871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16E8D14-2B31-D6FD-C152-D97DC42B20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FA51B-6534-F3F8-635A-6553FC3AF7E4}"/>
              </a:ext>
            </a:extLst>
          </p:cNvPr>
          <p:cNvSpPr txBox="1"/>
          <p:nvPr/>
        </p:nvSpPr>
        <p:spPr>
          <a:xfrm>
            <a:off x="-503" y="0"/>
            <a:ext cx="13716503" cy="1371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6300" b="1" spc="300" dirty="0">
                <a:solidFill>
                  <a:schemeClr val="bg1"/>
                </a:solidFill>
                <a:latin typeface="Geometos Neue Bold" pitchFamily="2" charset="77"/>
              </a:rPr>
              <a:t>JUST Sold!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51A11A-EC3A-868C-E36C-5DDAB771F149}"/>
              </a:ext>
            </a:extLst>
          </p:cNvPr>
          <p:cNvSpPr txBox="1"/>
          <p:nvPr/>
        </p:nvSpPr>
        <p:spPr>
          <a:xfrm>
            <a:off x="0" y="9185563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b" anchorCtr="0">
            <a:noAutofit/>
          </a:bodyPr>
          <a:lstStyle/>
          <a:p>
            <a:r>
              <a:rPr lang="en-US" sz="4950" b="1" spc="300" dirty="0">
                <a:solidFill>
                  <a:schemeClr val="bg1"/>
                </a:solidFill>
                <a:latin typeface="Geometos Neue Bold" pitchFamily="2" charset="77"/>
              </a:rPr>
              <a:t>FOR $000,000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4366FD-9034-78F9-51E0-A233AD04E52F}"/>
              </a:ext>
            </a:extLst>
          </p:cNvPr>
          <p:cNvSpPr txBox="1"/>
          <p:nvPr/>
        </p:nvSpPr>
        <p:spPr>
          <a:xfrm>
            <a:off x="-503" y="9990235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3150" dirty="0">
                <a:solidFill>
                  <a:schemeClr val="bg1"/>
                </a:solidFill>
                <a:latin typeface="HelveticaNeueLT Std" panose="020B0604020202020204" pitchFamily="34" charset="77"/>
              </a:rPr>
              <a:t>1234 N Address St, City, AA 99999</a:t>
            </a:r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823A62EB-D402-562E-88A4-9678ECC946D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5799" y="11311128"/>
            <a:ext cx="2597727" cy="2056003"/>
          </a:xfrm>
        </p:spPr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CE5808-9074-B976-51BE-E481B7F411AE}"/>
              </a:ext>
            </a:extLst>
          </p:cNvPr>
          <p:cNvSpPr txBox="1"/>
          <p:nvPr/>
        </p:nvSpPr>
        <p:spPr>
          <a:xfrm>
            <a:off x="3283526" y="11363651"/>
            <a:ext cx="8136745" cy="2003480"/>
          </a:xfrm>
          <a:prstGeom prst="rect">
            <a:avLst/>
          </a:prstGeom>
          <a:noFill/>
        </p:spPr>
        <p:txBody>
          <a:bodyPr wrap="square" lIns="347472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Team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teamname@gmail.com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latin typeface="Helvetica Neue LT Std" panose="020B0604020202020204" pitchFamily="34" charset="77"/>
              </a:rPr>
              <a:t>t</a:t>
            </a:r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53910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16E8D14-2B31-D6FD-C152-D97DC42B20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EC763CE-A8A0-4B6D-41AB-A1CB211372D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FA51B-6534-F3F8-635A-6553FC3AF7E4}"/>
              </a:ext>
            </a:extLst>
          </p:cNvPr>
          <p:cNvSpPr txBox="1"/>
          <p:nvPr/>
        </p:nvSpPr>
        <p:spPr>
          <a:xfrm>
            <a:off x="-503" y="0"/>
            <a:ext cx="13716503" cy="1371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6300" b="1" spc="300" dirty="0">
                <a:solidFill>
                  <a:schemeClr val="bg1"/>
                </a:solidFill>
                <a:latin typeface="Geometos Neue Bold" pitchFamily="2" charset="77"/>
              </a:rPr>
              <a:t>NEW PRICE!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FA3D3C-980B-EF43-3006-655E6AE24D00}"/>
              </a:ext>
            </a:extLst>
          </p:cNvPr>
          <p:cNvSpPr txBox="1"/>
          <p:nvPr/>
        </p:nvSpPr>
        <p:spPr>
          <a:xfrm>
            <a:off x="2148840" y="11363651"/>
            <a:ext cx="9271432" cy="2003480"/>
          </a:xfrm>
          <a:prstGeom prst="rect">
            <a:avLst/>
          </a:prstGeom>
          <a:noFill/>
        </p:spPr>
        <p:txBody>
          <a:bodyPr wrap="square" lIns="347472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8097A7-87C5-7741-D96D-E8CC35B487B3}"/>
              </a:ext>
            </a:extLst>
          </p:cNvPr>
          <p:cNvSpPr txBox="1"/>
          <p:nvPr/>
        </p:nvSpPr>
        <p:spPr>
          <a:xfrm>
            <a:off x="0" y="9185563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b" anchorCtr="0">
            <a:noAutofit/>
          </a:bodyPr>
          <a:lstStyle/>
          <a:p>
            <a:r>
              <a:rPr lang="en-US" sz="4950" b="1" spc="300" dirty="0">
                <a:solidFill>
                  <a:schemeClr val="bg1"/>
                </a:solidFill>
                <a:latin typeface="Geometos Neue Bold" pitchFamily="2" charset="77"/>
              </a:rPr>
              <a:t>1234 N ADDRESS 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3CB2B7-4AB4-4878-15A1-2CD4AD2F86B0}"/>
              </a:ext>
            </a:extLst>
          </p:cNvPr>
          <p:cNvSpPr txBox="1"/>
          <p:nvPr/>
        </p:nvSpPr>
        <p:spPr>
          <a:xfrm>
            <a:off x="-503" y="9990235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3150" dirty="0">
                <a:solidFill>
                  <a:schemeClr val="bg1"/>
                </a:solidFill>
                <a:latin typeface="HelveticaNeueLT Std" panose="020B0604020202020204" pitchFamily="34" charset="77"/>
              </a:rPr>
              <a:t>0 BD  •  0 BA  •  0,000 Sq Ft  •  </a:t>
            </a:r>
            <a:r>
              <a:rPr lang="en-US" sz="3150" dirty="0">
                <a:solidFill>
                  <a:srgbClr val="418FDE"/>
                </a:solidFill>
                <a:latin typeface="HelveticaNeueLT Std" panose="020B0604020202020204" pitchFamily="34" charset="77"/>
              </a:rPr>
              <a:t>Now $000,000</a:t>
            </a:r>
          </a:p>
        </p:txBody>
      </p:sp>
    </p:spTree>
    <p:extLst>
      <p:ext uri="{BB962C8B-B14F-4D97-AF65-F5344CB8AC3E}">
        <p14:creationId xmlns:p14="http://schemas.microsoft.com/office/powerpoint/2010/main" val="4146548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16E8D14-2B31-D6FD-C152-D97DC42B20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FA51B-6534-F3F8-635A-6553FC3AF7E4}"/>
              </a:ext>
            </a:extLst>
          </p:cNvPr>
          <p:cNvSpPr txBox="1"/>
          <p:nvPr/>
        </p:nvSpPr>
        <p:spPr>
          <a:xfrm>
            <a:off x="-503" y="0"/>
            <a:ext cx="13716503" cy="1371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6300" b="1" spc="300" dirty="0">
                <a:solidFill>
                  <a:schemeClr val="bg1"/>
                </a:solidFill>
                <a:latin typeface="Geometos Neue Bold" pitchFamily="2" charset="77"/>
              </a:rPr>
              <a:t>NEW PRICE!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FA3D3C-980B-EF43-3006-655E6AE24D00}"/>
              </a:ext>
            </a:extLst>
          </p:cNvPr>
          <p:cNvSpPr txBox="1"/>
          <p:nvPr/>
        </p:nvSpPr>
        <p:spPr>
          <a:xfrm>
            <a:off x="0" y="11363651"/>
            <a:ext cx="11420272" cy="2003480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8097A7-87C5-7741-D96D-E8CC35B487B3}"/>
              </a:ext>
            </a:extLst>
          </p:cNvPr>
          <p:cNvSpPr txBox="1"/>
          <p:nvPr/>
        </p:nvSpPr>
        <p:spPr>
          <a:xfrm>
            <a:off x="0" y="9185563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b" anchorCtr="0">
            <a:noAutofit/>
          </a:bodyPr>
          <a:lstStyle/>
          <a:p>
            <a:r>
              <a:rPr lang="en-US" sz="4950" b="1" spc="300" dirty="0">
                <a:solidFill>
                  <a:schemeClr val="bg1"/>
                </a:solidFill>
                <a:latin typeface="Geometos Neue Bold" pitchFamily="2" charset="77"/>
              </a:rPr>
              <a:t>1234 N ADDRESS 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3CB2B7-4AB4-4878-15A1-2CD4AD2F86B0}"/>
              </a:ext>
            </a:extLst>
          </p:cNvPr>
          <p:cNvSpPr txBox="1"/>
          <p:nvPr/>
        </p:nvSpPr>
        <p:spPr>
          <a:xfrm>
            <a:off x="-503" y="9990235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3150" dirty="0">
                <a:solidFill>
                  <a:schemeClr val="bg1"/>
                </a:solidFill>
                <a:latin typeface="HelveticaNeueLT Std" panose="020B0604020202020204" pitchFamily="34" charset="77"/>
              </a:rPr>
              <a:t>0 BD  •  0 BA  •  0,000 Sq Ft  •  </a:t>
            </a:r>
            <a:r>
              <a:rPr lang="en-US" sz="3150" dirty="0">
                <a:solidFill>
                  <a:srgbClr val="418FDE"/>
                </a:solidFill>
                <a:latin typeface="HelveticaNeueLT Std" panose="020B0604020202020204" pitchFamily="34" charset="77"/>
              </a:rPr>
              <a:t>Now $000,000</a:t>
            </a:r>
          </a:p>
        </p:txBody>
      </p:sp>
    </p:spTree>
    <p:extLst>
      <p:ext uri="{BB962C8B-B14F-4D97-AF65-F5344CB8AC3E}">
        <p14:creationId xmlns:p14="http://schemas.microsoft.com/office/powerpoint/2010/main" val="2927999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F68016D-4E01-A869-F728-96C0024B39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4E062D-2DBF-E1B9-A39F-9A36981A2C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53912" y="11587396"/>
            <a:ext cx="1266449" cy="1779735"/>
          </a:xfrm>
        </p:spPr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E89C35E-AEB8-CC64-FFF2-89D3793E3F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62E5A-B228-FEC6-78E4-024F747C5392}"/>
              </a:ext>
            </a:extLst>
          </p:cNvPr>
          <p:cNvSpPr txBox="1"/>
          <p:nvPr/>
        </p:nvSpPr>
        <p:spPr>
          <a:xfrm>
            <a:off x="-503" y="0"/>
            <a:ext cx="13716503" cy="1371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6300" b="1" spc="300" dirty="0">
                <a:solidFill>
                  <a:schemeClr val="bg1"/>
                </a:solidFill>
                <a:latin typeface="Geometos Neue Bold" pitchFamily="2" charset="77"/>
              </a:rPr>
              <a:t>NEW PRICE!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7FD5EA-235E-4F91-2F3E-C498B78B0C02}"/>
              </a:ext>
            </a:extLst>
          </p:cNvPr>
          <p:cNvSpPr txBox="1"/>
          <p:nvPr/>
        </p:nvSpPr>
        <p:spPr>
          <a:xfrm>
            <a:off x="0" y="9511924"/>
            <a:ext cx="13716000" cy="975478"/>
          </a:xfrm>
          <a:prstGeom prst="rect">
            <a:avLst/>
          </a:prstGeom>
          <a:noFill/>
        </p:spPr>
        <p:txBody>
          <a:bodyPr wrap="square" lIns="457200" tIns="0" rIns="0" bIns="0" rtlCol="0" anchor="b" anchorCtr="0">
            <a:noAutofit/>
          </a:bodyPr>
          <a:lstStyle/>
          <a:p>
            <a:r>
              <a:rPr lang="en-US" sz="4950" b="1" spc="300" dirty="0">
                <a:solidFill>
                  <a:schemeClr val="bg1"/>
                </a:solidFill>
                <a:latin typeface="Geometos Neue Bold" pitchFamily="2" charset="77"/>
              </a:rPr>
              <a:t>1234 N ADDRESS 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94229E-6D8F-BC09-E77F-812F8768C656}"/>
              </a:ext>
            </a:extLst>
          </p:cNvPr>
          <p:cNvSpPr txBox="1"/>
          <p:nvPr/>
        </p:nvSpPr>
        <p:spPr>
          <a:xfrm>
            <a:off x="-503" y="10316596"/>
            <a:ext cx="13716000" cy="975478"/>
          </a:xfrm>
          <a:prstGeom prst="rect">
            <a:avLst/>
          </a:prstGeom>
          <a:noFill/>
        </p:spPr>
        <p:txBody>
          <a:bodyPr wrap="square" lIns="457200" tIns="0" rIns="0" bIns="0" rtlCol="0" anchor="ctr" anchorCtr="0">
            <a:noAutofit/>
          </a:bodyPr>
          <a:lstStyle/>
          <a:p>
            <a:r>
              <a:rPr lang="en-US" sz="3150" dirty="0">
                <a:solidFill>
                  <a:schemeClr val="bg1"/>
                </a:solidFill>
                <a:latin typeface="HelveticaNeueLT Std" panose="020B0604020202020204" pitchFamily="34" charset="77"/>
              </a:rPr>
              <a:t>0 BD  •  0 BA  •  0,000 Sq Ft  •  </a:t>
            </a:r>
            <a:r>
              <a:rPr lang="en-US" sz="3150" dirty="0">
                <a:solidFill>
                  <a:srgbClr val="418FDE"/>
                </a:solidFill>
                <a:latin typeface="HelveticaNeueLT Std" panose="020B0604020202020204" pitchFamily="34" charset="77"/>
              </a:rPr>
              <a:t>Now $000,000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4570F4-CEF9-27F0-15B6-9CCE760B4B39}"/>
              </a:ext>
            </a:extLst>
          </p:cNvPr>
          <p:cNvSpPr txBox="1"/>
          <p:nvPr/>
        </p:nvSpPr>
        <p:spPr>
          <a:xfrm>
            <a:off x="1723649" y="11587395"/>
            <a:ext cx="4430263" cy="1779735"/>
          </a:xfrm>
          <a:prstGeom prst="rect">
            <a:avLst/>
          </a:prstGeom>
          <a:noFill/>
        </p:spPr>
        <p:txBody>
          <a:bodyPr wrap="square" lIns="228600" tIns="0" rIns="0" bIns="0" rtlCol="0" anchor="ctr" anchorCtr="0">
            <a:noAutofit/>
          </a:bodyPr>
          <a:lstStyle/>
          <a:p>
            <a:r>
              <a:rPr lang="en-US" sz="270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0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0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0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0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0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692F49-39C4-2EDC-FE40-8F212813E74E}"/>
              </a:ext>
            </a:extLst>
          </p:cNvPr>
          <p:cNvSpPr txBox="1"/>
          <p:nvPr/>
        </p:nvSpPr>
        <p:spPr>
          <a:xfrm>
            <a:off x="7420361" y="11587395"/>
            <a:ext cx="4430263" cy="1779735"/>
          </a:xfrm>
          <a:prstGeom prst="rect">
            <a:avLst/>
          </a:prstGeom>
          <a:noFill/>
        </p:spPr>
        <p:txBody>
          <a:bodyPr wrap="square" lIns="228600" tIns="0" rIns="0" bIns="0" rtlCol="0" anchor="ctr" anchorCtr="0">
            <a:noAutofit/>
          </a:bodyPr>
          <a:lstStyle/>
          <a:p>
            <a:r>
              <a:rPr lang="en-US" sz="270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0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0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0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0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0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80069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16E8D14-2B31-D6FD-C152-D97DC42B20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FA51B-6534-F3F8-635A-6553FC3AF7E4}"/>
              </a:ext>
            </a:extLst>
          </p:cNvPr>
          <p:cNvSpPr txBox="1"/>
          <p:nvPr/>
        </p:nvSpPr>
        <p:spPr>
          <a:xfrm>
            <a:off x="-503" y="0"/>
            <a:ext cx="13716503" cy="1371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6300" b="1" spc="300" dirty="0">
                <a:solidFill>
                  <a:schemeClr val="bg1"/>
                </a:solidFill>
                <a:latin typeface="Geometos Neue Bold" pitchFamily="2" charset="77"/>
              </a:rPr>
              <a:t>NEW PRICE!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51A11A-EC3A-868C-E36C-5DDAB771F149}"/>
              </a:ext>
            </a:extLst>
          </p:cNvPr>
          <p:cNvSpPr txBox="1"/>
          <p:nvPr/>
        </p:nvSpPr>
        <p:spPr>
          <a:xfrm>
            <a:off x="0" y="9185563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b" anchorCtr="0">
            <a:noAutofit/>
          </a:bodyPr>
          <a:lstStyle/>
          <a:p>
            <a:r>
              <a:rPr lang="en-US" sz="4950" b="1" spc="300" dirty="0">
                <a:solidFill>
                  <a:schemeClr val="bg1"/>
                </a:solidFill>
                <a:latin typeface="Geometos Neue Bold" pitchFamily="2" charset="77"/>
              </a:rPr>
              <a:t>1234 N ADDRESS 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4366FD-9034-78F9-51E0-A233AD04E52F}"/>
              </a:ext>
            </a:extLst>
          </p:cNvPr>
          <p:cNvSpPr txBox="1"/>
          <p:nvPr/>
        </p:nvSpPr>
        <p:spPr>
          <a:xfrm>
            <a:off x="-503" y="9990235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3150" dirty="0">
                <a:solidFill>
                  <a:schemeClr val="bg1"/>
                </a:solidFill>
                <a:latin typeface="HelveticaNeueLT Std" panose="020B0604020202020204" pitchFamily="34" charset="77"/>
              </a:rPr>
              <a:t>0 BD  •  0 BA  •  0,000 Sq Ft  •  </a:t>
            </a:r>
            <a:r>
              <a:rPr lang="en-US" sz="3150" dirty="0">
                <a:solidFill>
                  <a:srgbClr val="418FDE"/>
                </a:solidFill>
                <a:latin typeface="HelveticaNeueLT Std" panose="020B0604020202020204" pitchFamily="34" charset="77"/>
              </a:rPr>
              <a:t>Now $000,000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FA3D3C-980B-EF43-3006-655E6AE24D00}"/>
              </a:ext>
            </a:extLst>
          </p:cNvPr>
          <p:cNvSpPr txBox="1"/>
          <p:nvPr/>
        </p:nvSpPr>
        <p:spPr>
          <a:xfrm>
            <a:off x="685800" y="11365992"/>
            <a:ext cx="5349240" cy="20034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BF706A-CC51-9D64-2932-9EDD6813DA87}"/>
              </a:ext>
            </a:extLst>
          </p:cNvPr>
          <p:cNvSpPr txBox="1"/>
          <p:nvPr/>
        </p:nvSpPr>
        <p:spPr>
          <a:xfrm>
            <a:off x="6035040" y="11365992"/>
            <a:ext cx="5349240" cy="20034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930144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16E8D14-2B31-D6FD-C152-D97DC42B20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FA51B-6534-F3F8-635A-6553FC3AF7E4}"/>
              </a:ext>
            </a:extLst>
          </p:cNvPr>
          <p:cNvSpPr txBox="1"/>
          <p:nvPr/>
        </p:nvSpPr>
        <p:spPr>
          <a:xfrm>
            <a:off x="-503" y="0"/>
            <a:ext cx="13716503" cy="1371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6300" b="1" spc="300" dirty="0">
                <a:solidFill>
                  <a:schemeClr val="bg1"/>
                </a:solidFill>
                <a:latin typeface="Geometos Neue Bold" pitchFamily="2" charset="77"/>
              </a:rPr>
              <a:t>NEW PRICE!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8097A7-87C5-7741-D96D-E8CC35B487B3}"/>
              </a:ext>
            </a:extLst>
          </p:cNvPr>
          <p:cNvSpPr txBox="1"/>
          <p:nvPr/>
        </p:nvSpPr>
        <p:spPr>
          <a:xfrm>
            <a:off x="0" y="9185563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b" anchorCtr="0">
            <a:noAutofit/>
          </a:bodyPr>
          <a:lstStyle/>
          <a:p>
            <a:r>
              <a:rPr lang="en-US" sz="4950" b="1" spc="300" dirty="0">
                <a:solidFill>
                  <a:schemeClr val="bg1"/>
                </a:solidFill>
                <a:latin typeface="Geometos Neue Bold" pitchFamily="2" charset="77"/>
              </a:rPr>
              <a:t>1234 N ADDRESS 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3CB2B7-4AB4-4878-15A1-2CD4AD2F86B0}"/>
              </a:ext>
            </a:extLst>
          </p:cNvPr>
          <p:cNvSpPr txBox="1"/>
          <p:nvPr/>
        </p:nvSpPr>
        <p:spPr>
          <a:xfrm>
            <a:off x="-503" y="9990235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3150" dirty="0">
                <a:solidFill>
                  <a:schemeClr val="bg1"/>
                </a:solidFill>
                <a:latin typeface="HelveticaNeueLT Std" panose="020B0604020202020204" pitchFamily="34" charset="77"/>
              </a:rPr>
              <a:t>0 BD  •  0 BA  •  0,000 Sq Ft  •  </a:t>
            </a:r>
            <a:r>
              <a:rPr lang="en-US" sz="3150" dirty="0">
                <a:solidFill>
                  <a:srgbClr val="418FDE"/>
                </a:solidFill>
                <a:latin typeface="HelveticaNeueLT Std" panose="020B0604020202020204" pitchFamily="34" charset="77"/>
              </a:rPr>
              <a:t>Now $000,000</a:t>
            </a: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920EE8EB-954B-D4E3-906B-1F2C2EC2571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5799" y="11311128"/>
            <a:ext cx="2597727" cy="2056003"/>
          </a:xfrm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C565D9-9D5B-751C-09AE-0E44AE0FFE13}"/>
              </a:ext>
            </a:extLst>
          </p:cNvPr>
          <p:cNvSpPr txBox="1"/>
          <p:nvPr/>
        </p:nvSpPr>
        <p:spPr>
          <a:xfrm>
            <a:off x="3283526" y="11363651"/>
            <a:ext cx="8136745" cy="2003480"/>
          </a:xfrm>
          <a:prstGeom prst="rect">
            <a:avLst/>
          </a:prstGeom>
          <a:noFill/>
        </p:spPr>
        <p:txBody>
          <a:bodyPr wrap="square" lIns="347472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Team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teamname@gmail.com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latin typeface="Helvetica Neue LT Std" panose="020B0604020202020204" pitchFamily="34" charset="77"/>
              </a:rPr>
              <a:t>t</a:t>
            </a:r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63127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16E8D14-2B31-D6FD-C152-D97DC42B20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157984"/>
            <a:ext cx="13716503" cy="7027580"/>
          </a:xfrm>
        </p:spPr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EC763CE-A8A0-4B6D-41AB-A1CB211372D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51A11A-EC3A-868C-E36C-5DDAB771F149}"/>
              </a:ext>
            </a:extLst>
          </p:cNvPr>
          <p:cNvSpPr txBox="1"/>
          <p:nvPr/>
        </p:nvSpPr>
        <p:spPr>
          <a:xfrm>
            <a:off x="0" y="9185563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b" anchorCtr="0">
            <a:noAutofit/>
          </a:bodyPr>
          <a:lstStyle/>
          <a:p>
            <a:r>
              <a:rPr lang="en-US" sz="4950" b="1" spc="300" dirty="0">
                <a:solidFill>
                  <a:schemeClr val="bg1"/>
                </a:solidFill>
                <a:latin typeface="Geometos Neue Bold" pitchFamily="2" charset="77"/>
              </a:rPr>
              <a:t>1234 N ADDRESS 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4366FD-9034-78F9-51E0-A233AD04E52F}"/>
              </a:ext>
            </a:extLst>
          </p:cNvPr>
          <p:cNvSpPr txBox="1"/>
          <p:nvPr/>
        </p:nvSpPr>
        <p:spPr>
          <a:xfrm>
            <a:off x="-503" y="9990235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3150" dirty="0">
                <a:solidFill>
                  <a:schemeClr val="bg1"/>
                </a:solidFill>
                <a:latin typeface="HelveticaNeueLT Std" panose="020B0604020202020204" pitchFamily="34" charset="77"/>
              </a:rPr>
              <a:t>0 BD  •  0 BA  •  0,000 Sq Ft  •  $000,000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FA3D3C-980B-EF43-3006-655E6AE24D00}"/>
              </a:ext>
            </a:extLst>
          </p:cNvPr>
          <p:cNvSpPr txBox="1"/>
          <p:nvPr/>
        </p:nvSpPr>
        <p:spPr>
          <a:xfrm>
            <a:off x="2148840" y="11363651"/>
            <a:ext cx="9271432" cy="2003480"/>
          </a:xfrm>
          <a:prstGeom prst="rect">
            <a:avLst/>
          </a:prstGeom>
          <a:noFill/>
        </p:spPr>
        <p:txBody>
          <a:bodyPr wrap="square" lIns="347472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98A142-3060-FD5B-6C81-F9D83CE08393}"/>
              </a:ext>
            </a:extLst>
          </p:cNvPr>
          <p:cNvSpPr txBox="1"/>
          <p:nvPr/>
        </p:nvSpPr>
        <p:spPr>
          <a:xfrm>
            <a:off x="0" y="1182508"/>
            <a:ext cx="13716000" cy="97547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en-US" sz="4050" dirty="0">
                <a:solidFill>
                  <a:schemeClr val="bg1"/>
                </a:solidFill>
                <a:latin typeface="HelveticaNeueLT Std" panose="020B0604020202020204" pitchFamily="34" charset="77"/>
              </a:rPr>
              <a:t>Saturday | 12-3pm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79228E-70E3-72FA-C31D-E523E19ACDD0}"/>
              </a:ext>
            </a:extLst>
          </p:cNvPr>
          <p:cNvSpPr txBox="1"/>
          <p:nvPr/>
        </p:nvSpPr>
        <p:spPr>
          <a:xfrm>
            <a:off x="-503" y="309970"/>
            <a:ext cx="13716000" cy="97547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750" b="1" spc="300" dirty="0">
                <a:solidFill>
                  <a:schemeClr val="bg1"/>
                </a:solidFill>
                <a:latin typeface="Geometos Neue Bold" pitchFamily="2" charset="77"/>
              </a:rPr>
              <a:t>OPEN HOUSE</a:t>
            </a:r>
          </a:p>
        </p:txBody>
      </p:sp>
    </p:spTree>
    <p:extLst>
      <p:ext uri="{BB962C8B-B14F-4D97-AF65-F5344CB8AC3E}">
        <p14:creationId xmlns:p14="http://schemas.microsoft.com/office/powerpoint/2010/main" val="1051892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16E8D14-2B31-D6FD-C152-D97DC42B20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157984"/>
            <a:ext cx="13716503" cy="7027580"/>
          </a:xfrm>
        </p:spPr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FA51B-6534-F3F8-635A-6553FC3AF7E4}"/>
              </a:ext>
            </a:extLst>
          </p:cNvPr>
          <p:cNvSpPr txBox="1"/>
          <p:nvPr/>
        </p:nvSpPr>
        <p:spPr>
          <a:xfrm>
            <a:off x="-503" y="309970"/>
            <a:ext cx="13716000" cy="97547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750" b="1" spc="300" dirty="0">
                <a:solidFill>
                  <a:schemeClr val="bg1"/>
                </a:solidFill>
                <a:latin typeface="Geometos Neue Bold" pitchFamily="2" charset="77"/>
              </a:rPr>
              <a:t>OPEN HOUSE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51A11A-EC3A-868C-E36C-5DDAB771F149}"/>
              </a:ext>
            </a:extLst>
          </p:cNvPr>
          <p:cNvSpPr txBox="1"/>
          <p:nvPr/>
        </p:nvSpPr>
        <p:spPr>
          <a:xfrm>
            <a:off x="0" y="9185563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b" anchorCtr="0">
            <a:noAutofit/>
          </a:bodyPr>
          <a:lstStyle/>
          <a:p>
            <a:r>
              <a:rPr lang="en-US" sz="4950" b="1" spc="300" dirty="0">
                <a:solidFill>
                  <a:schemeClr val="bg1"/>
                </a:solidFill>
                <a:latin typeface="Geometos Neue Bold" pitchFamily="2" charset="77"/>
              </a:rPr>
              <a:t>1234 N ADDRESS 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4366FD-9034-78F9-51E0-A233AD04E52F}"/>
              </a:ext>
            </a:extLst>
          </p:cNvPr>
          <p:cNvSpPr txBox="1"/>
          <p:nvPr/>
        </p:nvSpPr>
        <p:spPr>
          <a:xfrm>
            <a:off x="-503" y="9990235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3150" dirty="0">
                <a:solidFill>
                  <a:schemeClr val="bg1"/>
                </a:solidFill>
                <a:latin typeface="HelveticaNeueLT Std" panose="020B0604020202020204" pitchFamily="34" charset="77"/>
              </a:rPr>
              <a:t>0 BD  •  0 BA  •  0,000 Sq Ft  •  $000,000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FA3D3C-980B-EF43-3006-655E6AE24D00}"/>
              </a:ext>
            </a:extLst>
          </p:cNvPr>
          <p:cNvSpPr txBox="1"/>
          <p:nvPr/>
        </p:nvSpPr>
        <p:spPr>
          <a:xfrm>
            <a:off x="-503" y="11363651"/>
            <a:ext cx="11420775" cy="2003480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98A142-3060-FD5B-6C81-F9D83CE08393}"/>
              </a:ext>
            </a:extLst>
          </p:cNvPr>
          <p:cNvSpPr txBox="1"/>
          <p:nvPr/>
        </p:nvSpPr>
        <p:spPr>
          <a:xfrm>
            <a:off x="0" y="1182508"/>
            <a:ext cx="13716000" cy="97547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en-US" sz="4050" dirty="0">
                <a:solidFill>
                  <a:schemeClr val="bg1"/>
                </a:solidFill>
                <a:latin typeface="HelveticaNeueLT Std" panose="020B0604020202020204" pitchFamily="34" charset="77"/>
              </a:rPr>
              <a:t>Saturday | 12-3pm</a:t>
            </a:r>
          </a:p>
        </p:txBody>
      </p:sp>
    </p:spTree>
    <p:extLst>
      <p:ext uri="{BB962C8B-B14F-4D97-AF65-F5344CB8AC3E}">
        <p14:creationId xmlns:p14="http://schemas.microsoft.com/office/powerpoint/2010/main" val="2405055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F68016D-4E01-A869-F728-96C0024B39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4E062D-2DBF-E1B9-A39F-9A36981A2C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53912" y="11587396"/>
            <a:ext cx="1266449" cy="1779735"/>
          </a:xfrm>
        </p:spPr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E89C35E-AEB8-CC64-FFF2-89D3793E3F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141621"/>
            <a:ext cx="13716503" cy="7307936"/>
          </a:xfrm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4570F4-CEF9-27F0-15B6-9CCE760B4B39}"/>
              </a:ext>
            </a:extLst>
          </p:cNvPr>
          <p:cNvSpPr txBox="1"/>
          <p:nvPr/>
        </p:nvSpPr>
        <p:spPr>
          <a:xfrm>
            <a:off x="1723649" y="11587395"/>
            <a:ext cx="4430263" cy="1779735"/>
          </a:xfrm>
          <a:prstGeom prst="rect">
            <a:avLst/>
          </a:prstGeom>
          <a:noFill/>
        </p:spPr>
        <p:txBody>
          <a:bodyPr wrap="square" lIns="228600" tIns="0" rIns="0" bIns="0" rtlCol="0" anchor="ctr" anchorCtr="0">
            <a:noAutofit/>
          </a:bodyPr>
          <a:lstStyle/>
          <a:p>
            <a:r>
              <a:rPr lang="en-US" sz="270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0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0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0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0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0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692F49-39C4-2EDC-FE40-8F212813E74E}"/>
              </a:ext>
            </a:extLst>
          </p:cNvPr>
          <p:cNvSpPr txBox="1"/>
          <p:nvPr/>
        </p:nvSpPr>
        <p:spPr>
          <a:xfrm>
            <a:off x="7420361" y="11587395"/>
            <a:ext cx="4430263" cy="1779735"/>
          </a:xfrm>
          <a:prstGeom prst="rect">
            <a:avLst/>
          </a:prstGeom>
          <a:noFill/>
        </p:spPr>
        <p:txBody>
          <a:bodyPr wrap="square" lIns="228600" tIns="0" rIns="0" bIns="0" rtlCol="0" anchor="ctr" anchorCtr="0">
            <a:noAutofit/>
          </a:bodyPr>
          <a:lstStyle/>
          <a:p>
            <a:r>
              <a:rPr lang="en-US" sz="270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0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0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0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0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0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0EBA95-462F-9B6E-76F8-99787B27B943}"/>
              </a:ext>
            </a:extLst>
          </p:cNvPr>
          <p:cNvSpPr txBox="1"/>
          <p:nvPr/>
        </p:nvSpPr>
        <p:spPr>
          <a:xfrm>
            <a:off x="-503" y="309970"/>
            <a:ext cx="13716000" cy="97547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750" b="1" spc="300" dirty="0">
                <a:solidFill>
                  <a:schemeClr val="bg1"/>
                </a:solidFill>
                <a:latin typeface="Geometos Neue Bold" pitchFamily="2" charset="77"/>
              </a:rPr>
              <a:t>OPEN HOUSE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E4057B-CF0A-3BB1-3E06-CA671B937F84}"/>
              </a:ext>
            </a:extLst>
          </p:cNvPr>
          <p:cNvSpPr txBox="1"/>
          <p:nvPr/>
        </p:nvSpPr>
        <p:spPr>
          <a:xfrm>
            <a:off x="0" y="1182508"/>
            <a:ext cx="13716000" cy="97547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en-US" sz="4050" dirty="0">
                <a:solidFill>
                  <a:schemeClr val="bg1"/>
                </a:solidFill>
                <a:latin typeface="HelveticaNeueLT Std" panose="020B0604020202020204" pitchFamily="34" charset="77"/>
              </a:rPr>
              <a:t>Saturday | 12-3pm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2B4442-2304-6510-B8C4-4B645F2552F2}"/>
              </a:ext>
            </a:extLst>
          </p:cNvPr>
          <p:cNvSpPr txBox="1"/>
          <p:nvPr/>
        </p:nvSpPr>
        <p:spPr>
          <a:xfrm>
            <a:off x="0" y="9511924"/>
            <a:ext cx="13716000" cy="975478"/>
          </a:xfrm>
          <a:prstGeom prst="rect">
            <a:avLst/>
          </a:prstGeom>
          <a:noFill/>
        </p:spPr>
        <p:txBody>
          <a:bodyPr wrap="square" lIns="457200" tIns="0" rIns="0" bIns="0" rtlCol="0" anchor="b" anchorCtr="0">
            <a:noAutofit/>
          </a:bodyPr>
          <a:lstStyle/>
          <a:p>
            <a:r>
              <a:rPr lang="en-US" sz="4950" b="1" spc="300" dirty="0">
                <a:solidFill>
                  <a:schemeClr val="bg1"/>
                </a:solidFill>
                <a:latin typeface="Geometos Neue Bold" pitchFamily="2" charset="77"/>
              </a:rPr>
              <a:t>1234 N ADDRESS ST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FD8A71-27D7-435E-A4F7-E0F82C0D49BD}"/>
              </a:ext>
            </a:extLst>
          </p:cNvPr>
          <p:cNvSpPr txBox="1"/>
          <p:nvPr/>
        </p:nvSpPr>
        <p:spPr>
          <a:xfrm>
            <a:off x="-503" y="10316596"/>
            <a:ext cx="13716000" cy="975478"/>
          </a:xfrm>
          <a:prstGeom prst="rect">
            <a:avLst/>
          </a:prstGeom>
          <a:noFill/>
        </p:spPr>
        <p:txBody>
          <a:bodyPr wrap="square" lIns="457200" tIns="0" rIns="0" bIns="0" rtlCol="0" anchor="ctr" anchorCtr="0">
            <a:noAutofit/>
          </a:bodyPr>
          <a:lstStyle/>
          <a:p>
            <a:r>
              <a:rPr lang="en-US" sz="3150" dirty="0">
                <a:solidFill>
                  <a:schemeClr val="bg1"/>
                </a:solidFill>
                <a:latin typeface="HelveticaNeueLT Std" panose="020B0604020202020204" pitchFamily="34" charset="77"/>
              </a:rPr>
              <a:t>0 BD  •  0 BA  •  0,000 Sq Ft  •  $000,000</a:t>
            </a:r>
          </a:p>
        </p:txBody>
      </p:sp>
    </p:spTree>
    <p:extLst>
      <p:ext uri="{BB962C8B-B14F-4D97-AF65-F5344CB8AC3E}">
        <p14:creationId xmlns:p14="http://schemas.microsoft.com/office/powerpoint/2010/main" val="1669849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16E8D14-2B31-D6FD-C152-D97DC42B20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EC763CE-A8A0-4B6D-41AB-A1CB211372D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FA51B-6534-F3F8-635A-6553FC3AF7E4}"/>
              </a:ext>
            </a:extLst>
          </p:cNvPr>
          <p:cNvSpPr txBox="1"/>
          <p:nvPr/>
        </p:nvSpPr>
        <p:spPr>
          <a:xfrm>
            <a:off x="-503" y="0"/>
            <a:ext cx="13716503" cy="1371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6300" b="1" spc="300" dirty="0">
                <a:solidFill>
                  <a:schemeClr val="bg1"/>
                </a:solidFill>
                <a:latin typeface="Geometos Neue Bold" pitchFamily="2" charset="77"/>
              </a:rPr>
              <a:t>JUST LISTED!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51A11A-EC3A-868C-E36C-5DDAB771F149}"/>
              </a:ext>
            </a:extLst>
          </p:cNvPr>
          <p:cNvSpPr txBox="1"/>
          <p:nvPr/>
        </p:nvSpPr>
        <p:spPr>
          <a:xfrm>
            <a:off x="0" y="9185563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b" anchorCtr="0">
            <a:noAutofit/>
          </a:bodyPr>
          <a:lstStyle/>
          <a:p>
            <a:r>
              <a:rPr lang="en-US" sz="4950" b="1" spc="300" dirty="0">
                <a:solidFill>
                  <a:schemeClr val="bg1"/>
                </a:solidFill>
                <a:latin typeface="Geometos Neue Bold" pitchFamily="2" charset="77"/>
              </a:rPr>
              <a:t>1234 N ADDRESS 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4366FD-9034-78F9-51E0-A233AD04E52F}"/>
              </a:ext>
            </a:extLst>
          </p:cNvPr>
          <p:cNvSpPr txBox="1"/>
          <p:nvPr/>
        </p:nvSpPr>
        <p:spPr>
          <a:xfrm>
            <a:off x="-503" y="9990235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3150" dirty="0">
                <a:solidFill>
                  <a:schemeClr val="bg1"/>
                </a:solidFill>
                <a:latin typeface="HelveticaNeueLT Std" panose="020B0604020202020204" pitchFamily="34" charset="77"/>
              </a:rPr>
              <a:t>0 BD  •  0 BA  •  0,000 Sq Ft  •  $000,000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FA3D3C-980B-EF43-3006-655E6AE24D00}"/>
              </a:ext>
            </a:extLst>
          </p:cNvPr>
          <p:cNvSpPr txBox="1"/>
          <p:nvPr/>
        </p:nvSpPr>
        <p:spPr>
          <a:xfrm>
            <a:off x="2148840" y="11363651"/>
            <a:ext cx="9271432" cy="2003480"/>
          </a:xfrm>
          <a:prstGeom prst="rect">
            <a:avLst/>
          </a:prstGeom>
          <a:noFill/>
        </p:spPr>
        <p:txBody>
          <a:bodyPr wrap="square" lIns="347472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63814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E89C35E-AEB8-CC64-FFF2-89D3793E3F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141620"/>
            <a:ext cx="13716503" cy="7029675"/>
          </a:xfrm>
        </p:spPr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0EBA95-462F-9B6E-76F8-99787B27B943}"/>
              </a:ext>
            </a:extLst>
          </p:cNvPr>
          <p:cNvSpPr txBox="1"/>
          <p:nvPr/>
        </p:nvSpPr>
        <p:spPr>
          <a:xfrm>
            <a:off x="-503" y="309970"/>
            <a:ext cx="13716000" cy="97547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750" b="1" spc="300" dirty="0">
                <a:solidFill>
                  <a:schemeClr val="bg1"/>
                </a:solidFill>
                <a:latin typeface="Geometos Neue Bold" pitchFamily="2" charset="77"/>
              </a:rPr>
              <a:t>OPEN HOUSE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E4057B-CF0A-3BB1-3E06-CA671B937F84}"/>
              </a:ext>
            </a:extLst>
          </p:cNvPr>
          <p:cNvSpPr txBox="1"/>
          <p:nvPr/>
        </p:nvSpPr>
        <p:spPr>
          <a:xfrm>
            <a:off x="0" y="1182508"/>
            <a:ext cx="13716000" cy="97547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en-US" sz="4050" dirty="0">
                <a:solidFill>
                  <a:schemeClr val="bg1"/>
                </a:solidFill>
                <a:latin typeface="HelveticaNeueLT Std" panose="020B0604020202020204" pitchFamily="34" charset="77"/>
              </a:rPr>
              <a:t>Saturday | 12-3pm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95DF05-56EE-62F2-07F9-366C66A4213E}"/>
              </a:ext>
            </a:extLst>
          </p:cNvPr>
          <p:cNvSpPr txBox="1"/>
          <p:nvPr/>
        </p:nvSpPr>
        <p:spPr>
          <a:xfrm>
            <a:off x="0" y="9222797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b" anchorCtr="0">
            <a:noAutofit/>
          </a:bodyPr>
          <a:lstStyle/>
          <a:p>
            <a:r>
              <a:rPr lang="en-US" sz="4950" b="1" spc="300" dirty="0">
                <a:solidFill>
                  <a:schemeClr val="bg1"/>
                </a:solidFill>
                <a:latin typeface="Geometos Neue Bold" pitchFamily="2" charset="77"/>
              </a:rPr>
              <a:t>1234 N ADDRESS ST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E9ACFA-A82C-0D89-C046-5BE12C735495}"/>
              </a:ext>
            </a:extLst>
          </p:cNvPr>
          <p:cNvSpPr txBox="1"/>
          <p:nvPr/>
        </p:nvSpPr>
        <p:spPr>
          <a:xfrm>
            <a:off x="-503" y="10027469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3150" dirty="0">
                <a:solidFill>
                  <a:schemeClr val="bg1"/>
                </a:solidFill>
                <a:latin typeface="HelveticaNeueLT Std" panose="020B0604020202020204" pitchFamily="34" charset="77"/>
              </a:rPr>
              <a:t>0 BD  •  0 BA  •  0,000 Sq Ft  •  $000,000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7DD770-E968-56FC-C108-9A4707314323}"/>
              </a:ext>
            </a:extLst>
          </p:cNvPr>
          <p:cNvSpPr txBox="1"/>
          <p:nvPr/>
        </p:nvSpPr>
        <p:spPr>
          <a:xfrm>
            <a:off x="685800" y="11365992"/>
            <a:ext cx="5349240" cy="20034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4EA0E8-2420-87CA-E2E3-35F0B6BC161D}"/>
              </a:ext>
            </a:extLst>
          </p:cNvPr>
          <p:cNvSpPr txBox="1"/>
          <p:nvPr/>
        </p:nvSpPr>
        <p:spPr>
          <a:xfrm>
            <a:off x="6035040" y="11365992"/>
            <a:ext cx="5349240" cy="20034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304495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16E8D14-2B31-D6FD-C152-D97DC42B20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157984"/>
            <a:ext cx="13716503" cy="7027580"/>
          </a:xfrm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51A11A-EC3A-868C-E36C-5DDAB771F149}"/>
              </a:ext>
            </a:extLst>
          </p:cNvPr>
          <p:cNvSpPr txBox="1"/>
          <p:nvPr/>
        </p:nvSpPr>
        <p:spPr>
          <a:xfrm>
            <a:off x="0" y="9185563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b" anchorCtr="0">
            <a:noAutofit/>
          </a:bodyPr>
          <a:lstStyle/>
          <a:p>
            <a:r>
              <a:rPr lang="en-US" sz="4950" b="1" spc="300" dirty="0">
                <a:solidFill>
                  <a:schemeClr val="bg1"/>
                </a:solidFill>
                <a:latin typeface="Geometos Neue Bold" pitchFamily="2" charset="77"/>
              </a:rPr>
              <a:t>1234 N ADDRESS 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4366FD-9034-78F9-51E0-A233AD04E52F}"/>
              </a:ext>
            </a:extLst>
          </p:cNvPr>
          <p:cNvSpPr txBox="1"/>
          <p:nvPr/>
        </p:nvSpPr>
        <p:spPr>
          <a:xfrm>
            <a:off x="-503" y="9990235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3150" dirty="0">
                <a:solidFill>
                  <a:schemeClr val="bg1"/>
                </a:solidFill>
                <a:latin typeface="HelveticaNeueLT Std" panose="020B0604020202020204" pitchFamily="34" charset="77"/>
              </a:rPr>
              <a:t>0 BD  •  0 BA  •  0,000 Sq Ft  •  $000,000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98A142-3060-FD5B-6C81-F9D83CE08393}"/>
              </a:ext>
            </a:extLst>
          </p:cNvPr>
          <p:cNvSpPr txBox="1"/>
          <p:nvPr/>
        </p:nvSpPr>
        <p:spPr>
          <a:xfrm>
            <a:off x="0" y="1182508"/>
            <a:ext cx="13716000" cy="97547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en-US" sz="4050" dirty="0">
                <a:solidFill>
                  <a:schemeClr val="bg1"/>
                </a:solidFill>
                <a:latin typeface="HelveticaNeueLT Std" panose="020B0604020202020204" pitchFamily="34" charset="77"/>
              </a:rPr>
              <a:t>Saturday | 12-3pm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79228E-70E3-72FA-C31D-E523E19ACDD0}"/>
              </a:ext>
            </a:extLst>
          </p:cNvPr>
          <p:cNvSpPr txBox="1"/>
          <p:nvPr/>
        </p:nvSpPr>
        <p:spPr>
          <a:xfrm>
            <a:off x="-503" y="309970"/>
            <a:ext cx="13716000" cy="97547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750" b="1" spc="300" dirty="0">
                <a:solidFill>
                  <a:schemeClr val="bg1"/>
                </a:solidFill>
                <a:latin typeface="Geometos Neue Bold" pitchFamily="2" charset="77"/>
              </a:rPr>
              <a:t>OPEN HOUSE</a:t>
            </a:r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A1DE4ADC-7D81-8983-28D0-F9F5487E5E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5799" y="11311128"/>
            <a:ext cx="2597727" cy="2056003"/>
          </a:xfrm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AFA8B3-87F5-47FF-D42A-AADD843D791C}"/>
              </a:ext>
            </a:extLst>
          </p:cNvPr>
          <p:cNvSpPr txBox="1"/>
          <p:nvPr/>
        </p:nvSpPr>
        <p:spPr>
          <a:xfrm>
            <a:off x="3283526" y="11363651"/>
            <a:ext cx="8136745" cy="2003480"/>
          </a:xfrm>
          <a:prstGeom prst="rect">
            <a:avLst/>
          </a:prstGeom>
          <a:noFill/>
        </p:spPr>
        <p:txBody>
          <a:bodyPr wrap="square" lIns="347472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Team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teamname@gmail.com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latin typeface="Helvetica Neue LT Std" panose="020B0604020202020204" pitchFamily="34" charset="77"/>
              </a:rPr>
              <a:t>t</a:t>
            </a:r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463796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16E8D14-2B31-D6FD-C152-D97DC42B20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503" cy="9185564"/>
          </a:xfrm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51A11A-EC3A-868C-E36C-5DDAB771F149}"/>
              </a:ext>
            </a:extLst>
          </p:cNvPr>
          <p:cNvSpPr txBox="1"/>
          <p:nvPr/>
        </p:nvSpPr>
        <p:spPr>
          <a:xfrm>
            <a:off x="0" y="9185563"/>
            <a:ext cx="13716000" cy="1811300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4400" b="1" spc="300" dirty="0">
                <a:solidFill>
                  <a:schemeClr val="bg1"/>
                </a:solidFill>
                <a:latin typeface="Geometos Neue Bold" pitchFamily="2" charset="77"/>
              </a:rPr>
              <a:t>INSERT PROPERTY HEADLINE HERE INSERT PROPERTY HEADLINE HERE</a:t>
            </a:r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8282A864-E707-A07A-ECAB-D0FE52744A7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5800" y="11311128"/>
            <a:ext cx="1463040" cy="2056003"/>
          </a:xfrm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4ED4B3-2FA9-CC84-ECE2-173009D5FCD8}"/>
              </a:ext>
            </a:extLst>
          </p:cNvPr>
          <p:cNvSpPr txBox="1"/>
          <p:nvPr/>
        </p:nvSpPr>
        <p:spPr>
          <a:xfrm>
            <a:off x="2148840" y="11363651"/>
            <a:ext cx="9271432" cy="2003480"/>
          </a:xfrm>
          <a:prstGeom prst="rect">
            <a:avLst/>
          </a:prstGeom>
          <a:noFill/>
        </p:spPr>
        <p:txBody>
          <a:bodyPr wrap="square" lIns="347472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522661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16E8D14-2B31-D6FD-C152-D97DC42B20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503" cy="9185564"/>
          </a:xfrm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51A11A-EC3A-868C-E36C-5DDAB771F149}"/>
              </a:ext>
            </a:extLst>
          </p:cNvPr>
          <p:cNvSpPr txBox="1"/>
          <p:nvPr/>
        </p:nvSpPr>
        <p:spPr>
          <a:xfrm>
            <a:off x="0" y="9185563"/>
            <a:ext cx="13716000" cy="1811300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4400" b="1" spc="300" dirty="0">
                <a:solidFill>
                  <a:schemeClr val="bg1"/>
                </a:solidFill>
                <a:latin typeface="Geometos Neue Bold" pitchFamily="2" charset="77"/>
              </a:rPr>
              <a:t>INSERT PROPERTY HEADLINE HERE INSERT PROPERTY HEADLINE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FA3D3C-980B-EF43-3006-655E6AE24D00}"/>
              </a:ext>
            </a:extLst>
          </p:cNvPr>
          <p:cNvSpPr txBox="1"/>
          <p:nvPr/>
        </p:nvSpPr>
        <p:spPr>
          <a:xfrm>
            <a:off x="-503" y="11363651"/>
            <a:ext cx="11420775" cy="2003480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561826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F68016D-4E01-A869-F728-96C0024B39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4E062D-2DBF-E1B9-A39F-9A36981A2C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53912" y="11587396"/>
            <a:ext cx="1266449" cy="1779735"/>
          </a:xfrm>
        </p:spPr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E89C35E-AEB8-CC64-FFF2-89D3793E3F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3716503" cy="9449557"/>
          </a:xfrm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4570F4-CEF9-27F0-15B6-9CCE760B4B39}"/>
              </a:ext>
            </a:extLst>
          </p:cNvPr>
          <p:cNvSpPr txBox="1"/>
          <p:nvPr/>
        </p:nvSpPr>
        <p:spPr>
          <a:xfrm>
            <a:off x="1723649" y="11587395"/>
            <a:ext cx="4430263" cy="1779735"/>
          </a:xfrm>
          <a:prstGeom prst="rect">
            <a:avLst/>
          </a:prstGeom>
          <a:noFill/>
        </p:spPr>
        <p:txBody>
          <a:bodyPr wrap="square" lIns="228600" tIns="0" rIns="0" bIns="0" rtlCol="0" anchor="ctr" anchorCtr="0">
            <a:noAutofit/>
          </a:bodyPr>
          <a:lstStyle/>
          <a:p>
            <a:r>
              <a:rPr lang="en-US" sz="270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0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0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0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0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0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692F49-39C4-2EDC-FE40-8F212813E74E}"/>
              </a:ext>
            </a:extLst>
          </p:cNvPr>
          <p:cNvSpPr txBox="1"/>
          <p:nvPr/>
        </p:nvSpPr>
        <p:spPr>
          <a:xfrm>
            <a:off x="7420361" y="11587395"/>
            <a:ext cx="4430263" cy="1779735"/>
          </a:xfrm>
          <a:prstGeom prst="rect">
            <a:avLst/>
          </a:prstGeom>
          <a:noFill/>
        </p:spPr>
        <p:txBody>
          <a:bodyPr wrap="square" lIns="228600" tIns="0" rIns="0" bIns="0" rtlCol="0" anchor="ctr" anchorCtr="0">
            <a:noAutofit/>
          </a:bodyPr>
          <a:lstStyle/>
          <a:p>
            <a:r>
              <a:rPr lang="en-US" sz="270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0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0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0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0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0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F4BA6A-DE2E-7461-6F74-6FB0598BDC38}"/>
              </a:ext>
            </a:extLst>
          </p:cNvPr>
          <p:cNvSpPr txBox="1"/>
          <p:nvPr/>
        </p:nvSpPr>
        <p:spPr>
          <a:xfrm>
            <a:off x="0" y="9449557"/>
            <a:ext cx="13716000" cy="1811300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4400" b="1" spc="300" dirty="0">
                <a:solidFill>
                  <a:schemeClr val="bg1"/>
                </a:solidFill>
                <a:latin typeface="Geometos Neue Bold" pitchFamily="2" charset="77"/>
              </a:rPr>
              <a:t>INSERT PROPERTY HEADLINE HERE INSERT PROPERTY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986143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16E8D14-2B31-D6FD-C152-D97DC42B20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503" cy="9185564"/>
          </a:xfrm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51A11A-EC3A-868C-E36C-5DDAB771F149}"/>
              </a:ext>
            </a:extLst>
          </p:cNvPr>
          <p:cNvSpPr txBox="1"/>
          <p:nvPr/>
        </p:nvSpPr>
        <p:spPr>
          <a:xfrm>
            <a:off x="0" y="9185563"/>
            <a:ext cx="13716000" cy="1811300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4400" b="1" spc="300" dirty="0">
                <a:solidFill>
                  <a:schemeClr val="bg1"/>
                </a:solidFill>
                <a:latin typeface="Geometos Neue Bold" pitchFamily="2" charset="77"/>
              </a:rPr>
              <a:t>INSERT PROPERTY HEADLINE HERE INSERT PROPERTY HEADLINE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054BA4-5D3E-E969-BB7C-97975DB44972}"/>
              </a:ext>
            </a:extLst>
          </p:cNvPr>
          <p:cNvSpPr txBox="1"/>
          <p:nvPr/>
        </p:nvSpPr>
        <p:spPr>
          <a:xfrm>
            <a:off x="685800" y="11365992"/>
            <a:ext cx="5349240" cy="20034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1130AF-D47E-9363-E87B-84C57C32D95C}"/>
              </a:ext>
            </a:extLst>
          </p:cNvPr>
          <p:cNvSpPr txBox="1"/>
          <p:nvPr/>
        </p:nvSpPr>
        <p:spPr>
          <a:xfrm>
            <a:off x="6035040" y="11365992"/>
            <a:ext cx="5349240" cy="20034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59949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16E8D14-2B31-D6FD-C152-D97DC42B20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503" cy="9185564"/>
          </a:xfrm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51A11A-EC3A-868C-E36C-5DDAB771F149}"/>
              </a:ext>
            </a:extLst>
          </p:cNvPr>
          <p:cNvSpPr txBox="1"/>
          <p:nvPr/>
        </p:nvSpPr>
        <p:spPr>
          <a:xfrm>
            <a:off x="0" y="9185563"/>
            <a:ext cx="13716000" cy="1811300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4400" b="1" spc="300" dirty="0">
                <a:solidFill>
                  <a:schemeClr val="bg1"/>
                </a:solidFill>
                <a:latin typeface="Geometos Neue Bold" pitchFamily="2" charset="77"/>
              </a:rPr>
              <a:t>INSERT PROPERTY HEADLINE HERE INSERT PROPERTY HEADLINE HERE</a:t>
            </a:r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4C48503C-5E1B-F7F9-CD3C-7CF4DDE83B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5799" y="11311128"/>
            <a:ext cx="2597727" cy="2056003"/>
          </a:xfrm>
        </p:spPr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9C176D-1271-6F22-46DE-433D349E2EAC}"/>
              </a:ext>
            </a:extLst>
          </p:cNvPr>
          <p:cNvSpPr txBox="1"/>
          <p:nvPr/>
        </p:nvSpPr>
        <p:spPr>
          <a:xfrm>
            <a:off x="3283526" y="11363651"/>
            <a:ext cx="8136745" cy="2003480"/>
          </a:xfrm>
          <a:prstGeom prst="rect">
            <a:avLst/>
          </a:prstGeom>
          <a:noFill/>
        </p:spPr>
        <p:txBody>
          <a:bodyPr wrap="square" lIns="347472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Team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teamname@gmail.com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latin typeface="Helvetica Neue LT Std" panose="020B0604020202020204" pitchFamily="34" charset="77"/>
              </a:rPr>
              <a:t>t</a:t>
            </a:r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26815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16E8D14-2B31-D6FD-C152-D97DC42B20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FA51B-6534-F3F8-635A-6553FC3AF7E4}"/>
              </a:ext>
            </a:extLst>
          </p:cNvPr>
          <p:cNvSpPr txBox="1"/>
          <p:nvPr/>
        </p:nvSpPr>
        <p:spPr>
          <a:xfrm>
            <a:off x="-503" y="0"/>
            <a:ext cx="13716503" cy="1371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6300" b="1" spc="300" dirty="0">
                <a:solidFill>
                  <a:schemeClr val="bg1"/>
                </a:solidFill>
                <a:latin typeface="Geometos Neue Bold" pitchFamily="2" charset="77"/>
              </a:rPr>
              <a:t>JUST LISTED!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51A11A-EC3A-868C-E36C-5DDAB771F149}"/>
              </a:ext>
            </a:extLst>
          </p:cNvPr>
          <p:cNvSpPr txBox="1"/>
          <p:nvPr/>
        </p:nvSpPr>
        <p:spPr>
          <a:xfrm>
            <a:off x="0" y="9185563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b" anchorCtr="0">
            <a:noAutofit/>
          </a:bodyPr>
          <a:lstStyle/>
          <a:p>
            <a:r>
              <a:rPr lang="en-US" sz="4950" b="1" spc="300" dirty="0">
                <a:solidFill>
                  <a:schemeClr val="bg1"/>
                </a:solidFill>
                <a:latin typeface="Geometos Neue Bold" pitchFamily="2" charset="77"/>
              </a:rPr>
              <a:t>1234 N ADDRESS 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4366FD-9034-78F9-51E0-A233AD04E52F}"/>
              </a:ext>
            </a:extLst>
          </p:cNvPr>
          <p:cNvSpPr txBox="1"/>
          <p:nvPr/>
        </p:nvSpPr>
        <p:spPr>
          <a:xfrm>
            <a:off x="-503" y="9990235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3150" dirty="0">
                <a:solidFill>
                  <a:schemeClr val="bg1"/>
                </a:solidFill>
                <a:latin typeface="HelveticaNeueLT Std" panose="020B0604020202020204" pitchFamily="34" charset="77"/>
              </a:rPr>
              <a:t>0 BD  •  0 BA  •  0,000 Sq Ft  •  $000,000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FA3D3C-980B-EF43-3006-655E6AE24D00}"/>
              </a:ext>
            </a:extLst>
          </p:cNvPr>
          <p:cNvSpPr txBox="1"/>
          <p:nvPr/>
        </p:nvSpPr>
        <p:spPr>
          <a:xfrm>
            <a:off x="0" y="11363651"/>
            <a:ext cx="11420272" cy="2003480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2209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F68016D-4E01-A869-F728-96C0024B39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4E062D-2DBF-E1B9-A39F-9A36981A2C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53912" y="11587396"/>
            <a:ext cx="1266449" cy="1779735"/>
          </a:xfrm>
        </p:spPr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E89C35E-AEB8-CC64-FFF2-89D3793E3F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62E5A-B228-FEC6-78E4-024F747C5392}"/>
              </a:ext>
            </a:extLst>
          </p:cNvPr>
          <p:cNvSpPr txBox="1"/>
          <p:nvPr/>
        </p:nvSpPr>
        <p:spPr>
          <a:xfrm>
            <a:off x="-503" y="0"/>
            <a:ext cx="13716503" cy="1371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6300" b="1" spc="300" dirty="0">
                <a:solidFill>
                  <a:schemeClr val="bg1"/>
                </a:solidFill>
                <a:latin typeface="Geometos Neue Bold" pitchFamily="2" charset="77"/>
              </a:rPr>
              <a:t>JUST LISTED!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7FD5EA-235E-4F91-2F3E-C498B78B0C02}"/>
              </a:ext>
            </a:extLst>
          </p:cNvPr>
          <p:cNvSpPr txBox="1"/>
          <p:nvPr/>
        </p:nvSpPr>
        <p:spPr>
          <a:xfrm>
            <a:off x="0" y="9511924"/>
            <a:ext cx="13716000" cy="975478"/>
          </a:xfrm>
          <a:prstGeom prst="rect">
            <a:avLst/>
          </a:prstGeom>
          <a:noFill/>
        </p:spPr>
        <p:txBody>
          <a:bodyPr wrap="square" lIns="457200" tIns="0" rIns="0" bIns="0" rtlCol="0" anchor="b" anchorCtr="0">
            <a:noAutofit/>
          </a:bodyPr>
          <a:lstStyle/>
          <a:p>
            <a:r>
              <a:rPr lang="en-US" sz="4950" b="1" spc="300" dirty="0">
                <a:solidFill>
                  <a:schemeClr val="bg1"/>
                </a:solidFill>
                <a:latin typeface="Geometos Neue Bold" pitchFamily="2" charset="77"/>
              </a:rPr>
              <a:t>1234 N ADDRESS 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94229E-6D8F-BC09-E77F-812F8768C656}"/>
              </a:ext>
            </a:extLst>
          </p:cNvPr>
          <p:cNvSpPr txBox="1"/>
          <p:nvPr/>
        </p:nvSpPr>
        <p:spPr>
          <a:xfrm>
            <a:off x="-503" y="10316596"/>
            <a:ext cx="13716000" cy="975478"/>
          </a:xfrm>
          <a:prstGeom prst="rect">
            <a:avLst/>
          </a:prstGeom>
          <a:noFill/>
        </p:spPr>
        <p:txBody>
          <a:bodyPr wrap="square" lIns="457200" tIns="0" rIns="0" bIns="0" rtlCol="0" anchor="ctr" anchorCtr="0">
            <a:noAutofit/>
          </a:bodyPr>
          <a:lstStyle/>
          <a:p>
            <a:r>
              <a:rPr lang="en-US" sz="3150" dirty="0">
                <a:solidFill>
                  <a:schemeClr val="bg1"/>
                </a:solidFill>
                <a:latin typeface="HelveticaNeueLT Std" panose="020B0604020202020204" pitchFamily="34" charset="77"/>
              </a:rPr>
              <a:t>0 BD  •  0 BA  •  0,000 Sq Ft  •  $000,000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4570F4-CEF9-27F0-15B6-9CCE760B4B39}"/>
              </a:ext>
            </a:extLst>
          </p:cNvPr>
          <p:cNvSpPr txBox="1"/>
          <p:nvPr/>
        </p:nvSpPr>
        <p:spPr>
          <a:xfrm>
            <a:off x="1723649" y="11587395"/>
            <a:ext cx="4430263" cy="1779735"/>
          </a:xfrm>
          <a:prstGeom prst="rect">
            <a:avLst/>
          </a:prstGeom>
          <a:noFill/>
        </p:spPr>
        <p:txBody>
          <a:bodyPr wrap="square" lIns="228600" tIns="0" rIns="0" bIns="0" rtlCol="0" anchor="ctr" anchorCtr="0">
            <a:noAutofit/>
          </a:bodyPr>
          <a:lstStyle/>
          <a:p>
            <a:r>
              <a:rPr lang="en-US" sz="270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0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0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0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0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0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692F49-39C4-2EDC-FE40-8F212813E74E}"/>
              </a:ext>
            </a:extLst>
          </p:cNvPr>
          <p:cNvSpPr txBox="1"/>
          <p:nvPr/>
        </p:nvSpPr>
        <p:spPr>
          <a:xfrm>
            <a:off x="7420361" y="11587395"/>
            <a:ext cx="4430263" cy="1779735"/>
          </a:xfrm>
          <a:prstGeom prst="rect">
            <a:avLst/>
          </a:prstGeom>
          <a:noFill/>
        </p:spPr>
        <p:txBody>
          <a:bodyPr wrap="square" lIns="228600" tIns="0" rIns="0" bIns="0" rtlCol="0" anchor="ctr" anchorCtr="0">
            <a:noAutofit/>
          </a:bodyPr>
          <a:lstStyle/>
          <a:p>
            <a:r>
              <a:rPr lang="en-US" sz="270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0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0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0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0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0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79063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16E8D14-2B31-D6FD-C152-D97DC42B20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FA51B-6534-F3F8-635A-6553FC3AF7E4}"/>
              </a:ext>
            </a:extLst>
          </p:cNvPr>
          <p:cNvSpPr txBox="1"/>
          <p:nvPr/>
        </p:nvSpPr>
        <p:spPr>
          <a:xfrm>
            <a:off x="-503" y="0"/>
            <a:ext cx="13716503" cy="1371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6300" b="1" spc="300" dirty="0">
                <a:solidFill>
                  <a:schemeClr val="bg1"/>
                </a:solidFill>
                <a:latin typeface="Geometos Neue Bold" pitchFamily="2" charset="77"/>
              </a:rPr>
              <a:t>JUST LISTED!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51A11A-EC3A-868C-E36C-5DDAB771F149}"/>
              </a:ext>
            </a:extLst>
          </p:cNvPr>
          <p:cNvSpPr txBox="1"/>
          <p:nvPr/>
        </p:nvSpPr>
        <p:spPr>
          <a:xfrm>
            <a:off x="0" y="9185563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b" anchorCtr="0">
            <a:noAutofit/>
          </a:bodyPr>
          <a:lstStyle/>
          <a:p>
            <a:r>
              <a:rPr lang="en-US" sz="4950" b="1" spc="300" dirty="0">
                <a:solidFill>
                  <a:schemeClr val="bg1"/>
                </a:solidFill>
                <a:latin typeface="Geometos Neue Bold" pitchFamily="2" charset="77"/>
              </a:rPr>
              <a:t>1234 N ADDRESS 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4366FD-9034-78F9-51E0-A233AD04E52F}"/>
              </a:ext>
            </a:extLst>
          </p:cNvPr>
          <p:cNvSpPr txBox="1"/>
          <p:nvPr/>
        </p:nvSpPr>
        <p:spPr>
          <a:xfrm>
            <a:off x="-503" y="9990235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3150" dirty="0">
                <a:solidFill>
                  <a:schemeClr val="bg1"/>
                </a:solidFill>
                <a:latin typeface="HelveticaNeueLT Std" panose="020B0604020202020204" pitchFamily="34" charset="77"/>
              </a:rPr>
              <a:t>0 BD  •  0 BA  •  0,000 Sq Ft  •  $000,000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FA3D3C-980B-EF43-3006-655E6AE24D00}"/>
              </a:ext>
            </a:extLst>
          </p:cNvPr>
          <p:cNvSpPr txBox="1"/>
          <p:nvPr/>
        </p:nvSpPr>
        <p:spPr>
          <a:xfrm>
            <a:off x="685800" y="11365992"/>
            <a:ext cx="5349240" cy="20034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F06E45-7181-7758-EC66-6C4A9AE541B8}"/>
              </a:ext>
            </a:extLst>
          </p:cNvPr>
          <p:cNvSpPr txBox="1"/>
          <p:nvPr/>
        </p:nvSpPr>
        <p:spPr>
          <a:xfrm>
            <a:off x="6035040" y="11365992"/>
            <a:ext cx="5349240" cy="20034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60333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16E8D14-2B31-D6FD-C152-D97DC42B20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EC763CE-A8A0-4B6D-41AB-A1CB211372D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5799" y="11311128"/>
            <a:ext cx="2597727" cy="2056003"/>
          </a:xfrm>
        </p:spPr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FA51B-6534-F3F8-635A-6553FC3AF7E4}"/>
              </a:ext>
            </a:extLst>
          </p:cNvPr>
          <p:cNvSpPr txBox="1"/>
          <p:nvPr/>
        </p:nvSpPr>
        <p:spPr>
          <a:xfrm>
            <a:off x="-503" y="0"/>
            <a:ext cx="13716503" cy="1371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6300" b="1" spc="300" dirty="0">
                <a:solidFill>
                  <a:schemeClr val="bg1"/>
                </a:solidFill>
                <a:latin typeface="Geometos Neue Bold" pitchFamily="2" charset="77"/>
              </a:rPr>
              <a:t>JUST LISTED!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51A11A-EC3A-868C-E36C-5DDAB771F149}"/>
              </a:ext>
            </a:extLst>
          </p:cNvPr>
          <p:cNvSpPr txBox="1"/>
          <p:nvPr/>
        </p:nvSpPr>
        <p:spPr>
          <a:xfrm>
            <a:off x="0" y="9185563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b" anchorCtr="0">
            <a:noAutofit/>
          </a:bodyPr>
          <a:lstStyle/>
          <a:p>
            <a:r>
              <a:rPr lang="en-US" sz="4950" b="1" spc="300" dirty="0">
                <a:solidFill>
                  <a:schemeClr val="bg1"/>
                </a:solidFill>
                <a:latin typeface="Geometos Neue Bold" pitchFamily="2" charset="77"/>
              </a:rPr>
              <a:t>1234 N ADDRESS 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4366FD-9034-78F9-51E0-A233AD04E52F}"/>
              </a:ext>
            </a:extLst>
          </p:cNvPr>
          <p:cNvSpPr txBox="1"/>
          <p:nvPr/>
        </p:nvSpPr>
        <p:spPr>
          <a:xfrm>
            <a:off x="-503" y="9990235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3150" dirty="0">
                <a:solidFill>
                  <a:schemeClr val="bg1"/>
                </a:solidFill>
                <a:latin typeface="HelveticaNeueLT Std" panose="020B0604020202020204" pitchFamily="34" charset="77"/>
              </a:rPr>
              <a:t>0 BD  •  0 BA  •  0,000 Sq Ft  •  $000,000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FA3D3C-980B-EF43-3006-655E6AE24D00}"/>
              </a:ext>
            </a:extLst>
          </p:cNvPr>
          <p:cNvSpPr txBox="1"/>
          <p:nvPr/>
        </p:nvSpPr>
        <p:spPr>
          <a:xfrm>
            <a:off x="3283526" y="11363651"/>
            <a:ext cx="8136745" cy="2003480"/>
          </a:xfrm>
          <a:prstGeom prst="rect">
            <a:avLst/>
          </a:prstGeom>
          <a:noFill/>
        </p:spPr>
        <p:txBody>
          <a:bodyPr wrap="square" lIns="347472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Team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teamname@gmail.com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latin typeface="Helvetica Neue LT Std" panose="020B0604020202020204" pitchFamily="34" charset="77"/>
              </a:rPr>
              <a:t>t</a:t>
            </a:r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68788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16E8D14-2B31-D6FD-C152-D97DC42B20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EC763CE-A8A0-4B6D-41AB-A1CB211372D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FA51B-6534-F3F8-635A-6553FC3AF7E4}"/>
              </a:ext>
            </a:extLst>
          </p:cNvPr>
          <p:cNvSpPr txBox="1"/>
          <p:nvPr/>
        </p:nvSpPr>
        <p:spPr>
          <a:xfrm>
            <a:off x="-503" y="0"/>
            <a:ext cx="13716503" cy="1371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6300" b="1" spc="300" dirty="0">
                <a:solidFill>
                  <a:schemeClr val="bg1"/>
                </a:solidFill>
                <a:latin typeface="Geometos Neue Bold" pitchFamily="2" charset="77"/>
              </a:rPr>
              <a:t>JUST Sold!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51A11A-EC3A-868C-E36C-5DDAB771F149}"/>
              </a:ext>
            </a:extLst>
          </p:cNvPr>
          <p:cNvSpPr txBox="1"/>
          <p:nvPr/>
        </p:nvSpPr>
        <p:spPr>
          <a:xfrm>
            <a:off x="0" y="9185563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b" anchorCtr="0">
            <a:noAutofit/>
          </a:bodyPr>
          <a:lstStyle/>
          <a:p>
            <a:r>
              <a:rPr lang="en-US" sz="4950" b="1" spc="300" dirty="0">
                <a:solidFill>
                  <a:schemeClr val="bg1"/>
                </a:solidFill>
                <a:latin typeface="Geometos Neue Bold" pitchFamily="2" charset="77"/>
              </a:rPr>
              <a:t>FOR $000,000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4366FD-9034-78F9-51E0-A233AD04E52F}"/>
              </a:ext>
            </a:extLst>
          </p:cNvPr>
          <p:cNvSpPr txBox="1"/>
          <p:nvPr/>
        </p:nvSpPr>
        <p:spPr>
          <a:xfrm>
            <a:off x="-503" y="9990235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3150" dirty="0">
                <a:solidFill>
                  <a:schemeClr val="bg1"/>
                </a:solidFill>
                <a:latin typeface="HelveticaNeueLT Std" panose="020B0604020202020204" pitchFamily="34" charset="77"/>
              </a:rPr>
              <a:t>1234 N Address St, City, AA 99999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FA3D3C-980B-EF43-3006-655E6AE24D00}"/>
              </a:ext>
            </a:extLst>
          </p:cNvPr>
          <p:cNvSpPr txBox="1"/>
          <p:nvPr/>
        </p:nvSpPr>
        <p:spPr>
          <a:xfrm>
            <a:off x="2148840" y="11363651"/>
            <a:ext cx="9271432" cy="2003480"/>
          </a:xfrm>
          <a:prstGeom prst="rect">
            <a:avLst/>
          </a:prstGeom>
          <a:noFill/>
        </p:spPr>
        <p:txBody>
          <a:bodyPr wrap="square" lIns="347472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93159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16E8D14-2B31-D6FD-C152-D97DC42B20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FA51B-6534-F3F8-635A-6553FC3AF7E4}"/>
              </a:ext>
            </a:extLst>
          </p:cNvPr>
          <p:cNvSpPr txBox="1"/>
          <p:nvPr/>
        </p:nvSpPr>
        <p:spPr>
          <a:xfrm>
            <a:off x="-503" y="0"/>
            <a:ext cx="13716503" cy="1371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6300" b="1" spc="300" dirty="0">
                <a:solidFill>
                  <a:schemeClr val="bg1"/>
                </a:solidFill>
                <a:latin typeface="Geometos Neue Bold" pitchFamily="2" charset="77"/>
              </a:rPr>
              <a:t>JUST SOLD!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51A11A-EC3A-868C-E36C-5DDAB771F149}"/>
              </a:ext>
            </a:extLst>
          </p:cNvPr>
          <p:cNvSpPr txBox="1"/>
          <p:nvPr/>
        </p:nvSpPr>
        <p:spPr>
          <a:xfrm>
            <a:off x="0" y="9185563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b" anchorCtr="0">
            <a:noAutofit/>
          </a:bodyPr>
          <a:lstStyle/>
          <a:p>
            <a:r>
              <a:rPr lang="en-US" sz="4950" b="1" spc="300" dirty="0">
                <a:solidFill>
                  <a:schemeClr val="bg1"/>
                </a:solidFill>
                <a:latin typeface="Geometos Neue Bold" pitchFamily="2" charset="77"/>
              </a:rPr>
              <a:t>FOR $000,000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4366FD-9034-78F9-51E0-A233AD04E52F}"/>
              </a:ext>
            </a:extLst>
          </p:cNvPr>
          <p:cNvSpPr txBox="1"/>
          <p:nvPr/>
        </p:nvSpPr>
        <p:spPr>
          <a:xfrm>
            <a:off x="-503" y="9990235"/>
            <a:ext cx="13716000" cy="975478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3150" dirty="0">
                <a:solidFill>
                  <a:schemeClr val="bg1"/>
                </a:solidFill>
                <a:latin typeface="HelveticaNeueLT Std" panose="020B0604020202020204" pitchFamily="34" charset="77"/>
              </a:rPr>
              <a:t>1234 N Address St, City, AA 99999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FA3D3C-980B-EF43-3006-655E6AE24D00}"/>
              </a:ext>
            </a:extLst>
          </p:cNvPr>
          <p:cNvSpPr txBox="1"/>
          <p:nvPr/>
        </p:nvSpPr>
        <p:spPr>
          <a:xfrm>
            <a:off x="-503" y="11363651"/>
            <a:ext cx="11420775" cy="2003480"/>
          </a:xfrm>
          <a:prstGeom prst="rect">
            <a:avLst/>
          </a:prstGeom>
          <a:noFill/>
        </p:spPr>
        <p:txBody>
          <a:bodyPr wrap="square" lIns="685800" tIns="0" rIns="0" bIns="0" rtlCol="0" anchor="ctr" anchorCtr="0">
            <a:noAutofit/>
          </a:bodyPr>
          <a:lstStyle/>
          <a:p>
            <a:r>
              <a:rPr lang="en-US" sz="315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315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7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7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62021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F68016D-4E01-A869-F728-96C0024B39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4E062D-2DBF-E1B9-A39F-9A36981A2C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53912" y="11587396"/>
            <a:ext cx="1266449" cy="1779735"/>
          </a:xfrm>
        </p:spPr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E89C35E-AEB8-CC64-FFF2-89D3793E3F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62E5A-B228-FEC6-78E4-024F747C5392}"/>
              </a:ext>
            </a:extLst>
          </p:cNvPr>
          <p:cNvSpPr txBox="1"/>
          <p:nvPr/>
        </p:nvSpPr>
        <p:spPr>
          <a:xfrm>
            <a:off x="-503" y="0"/>
            <a:ext cx="13716503" cy="1371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6300" b="1" spc="300" dirty="0">
                <a:solidFill>
                  <a:schemeClr val="bg1"/>
                </a:solidFill>
                <a:latin typeface="Geometos Neue Bold" pitchFamily="2" charset="77"/>
              </a:rPr>
              <a:t>JUST Sold!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7FD5EA-235E-4F91-2F3E-C498B78B0C02}"/>
              </a:ext>
            </a:extLst>
          </p:cNvPr>
          <p:cNvSpPr txBox="1"/>
          <p:nvPr/>
        </p:nvSpPr>
        <p:spPr>
          <a:xfrm>
            <a:off x="0" y="9511924"/>
            <a:ext cx="13716000" cy="975478"/>
          </a:xfrm>
          <a:prstGeom prst="rect">
            <a:avLst/>
          </a:prstGeom>
          <a:noFill/>
        </p:spPr>
        <p:txBody>
          <a:bodyPr wrap="square" lIns="457200" tIns="0" rIns="0" bIns="0" rtlCol="0" anchor="b" anchorCtr="0">
            <a:noAutofit/>
          </a:bodyPr>
          <a:lstStyle/>
          <a:p>
            <a:r>
              <a:rPr lang="en-US" sz="4950" b="1" spc="300" dirty="0">
                <a:solidFill>
                  <a:schemeClr val="bg1"/>
                </a:solidFill>
                <a:latin typeface="Geometos Neue Bold" pitchFamily="2" charset="77"/>
              </a:rPr>
              <a:t>FOR $000,000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94229E-6D8F-BC09-E77F-812F8768C656}"/>
              </a:ext>
            </a:extLst>
          </p:cNvPr>
          <p:cNvSpPr txBox="1"/>
          <p:nvPr/>
        </p:nvSpPr>
        <p:spPr>
          <a:xfrm>
            <a:off x="-503" y="10316596"/>
            <a:ext cx="13716000" cy="975478"/>
          </a:xfrm>
          <a:prstGeom prst="rect">
            <a:avLst/>
          </a:prstGeom>
          <a:noFill/>
        </p:spPr>
        <p:txBody>
          <a:bodyPr wrap="square" lIns="457200" tIns="0" rIns="0" bIns="0" rtlCol="0" anchor="ctr" anchorCtr="0">
            <a:noAutofit/>
          </a:bodyPr>
          <a:lstStyle/>
          <a:p>
            <a:r>
              <a:rPr lang="en-US" sz="3150" dirty="0">
                <a:solidFill>
                  <a:schemeClr val="bg1"/>
                </a:solidFill>
                <a:latin typeface="HelveticaNeueLT Std" panose="020B0604020202020204" pitchFamily="34" charset="77"/>
              </a:rPr>
              <a:t>1234 N Address St, City, AA 99999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4570F4-CEF9-27F0-15B6-9CCE760B4B39}"/>
              </a:ext>
            </a:extLst>
          </p:cNvPr>
          <p:cNvSpPr txBox="1"/>
          <p:nvPr/>
        </p:nvSpPr>
        <p:spPr>
          <a:xfrm>
            <a:off x="1723649" y="11587395"/>
            <a:ext cx="4430263" cy="1779735"/>
          </a:xfrm>
          <a:prstGeom prst="rect">
            <a:avLst/>
          </a:prstGeom>
          <a:noFill/>
        </p:spPr>
        <p:txBody>
          <a:bodyPr wrap="square" lIns="228600" tIns="0" rIns="0" bIns="0" rtlCol="0" anchor="ctr" anchorCtr="0">
            <a:noAutofit/>
          </a:bodyPr>
          <a:lstStyle/>
          <a:p>
            <a:r>
              <a:rPr lang="en-US" sz="270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0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0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0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0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0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692F49-39C4-2EDC-FE40-8F212813E74E}"/>
              </a:ext>
            </a:extLst>
          </p:cNvPr>
          <p:cNvSpPr txBox="1"/>
          <p:nvPr/>
        </p:nvSpPr>
        <p:spPr>
          <a:xfrm>
            <a:off x="7420361" y="11587395"/>
            <a:ext cx="4430263" cy="1779735"/>
          </a:xfrm>
          <a:prstGeom prst="rect">
            <a:avLst/>
          </a:prstGeom>
          <a:noFill/>
        </p:spPr>
        <p:txBody>
          <a:bodyPr wrap="square" lIns="228600" tIns="0" rIns="0" bIns="0" rtlCol="0" anchor="ctr" anchorCtr="0">
            <a:noAutofit/>
          </a:bodyPr>
          <a:lstStyle/>
          <a:p>
            <a:r>
              <a:rPr lang="en-US" sz="2700" b="1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 Name</a:t>
            </a:r>
            <a:endParaRPr lang="en-US" sz="27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  <a:p>
            <a:r>
              <a:rPr lang="en-US" sz="20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000.000.0000</a:t>
            </a:r>
          </a:p>
          <a:p>
            <a:r>
              <a:rPr lang="en-US" sz="20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agentname@gmail.com</a:t>
            </a:r>
            <a:r>
              <a:rPr lang="en-US" sz="2000" dirty="0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 </a:t>
            </a:r>
          </a:p>
          <a:p>
            <a:r>
              <a:rPr lang="en-US" sz="2000" dirty="0" err="1">
                <a:solidFill>
                  <a:srgbClr val="FFFFFF"/>
                </a:solidFill>
                <a:effectLst/>
                <a:latin typeface="Helvetica Neue LT Std" panose="020B0604020202020204" pitchFamily="34" charset="77"/>
              </a:rPr>
              <a:t>aname.website.com</a:t>
            </a:r>
            <a:endParaRPr lang="en-US" sz="2000" dirty="0">
              <a:solidFill>
                <a:srgbClr val="FFFFFF"/>
              </a:solidFill>
              <a:effectLst/>
              <a:latin typeface="Helvetica Neue 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44784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E80205DC4FA34EAF39EB23718B4785" ma:contentTypeVersion="13" ma:contentTypeDescription="Create a new document." ma:contentTypeScope="" ma:versionID="b5ae59cc9e313195735f90b152a34cb9">
  <xsd:schema xmlns:xsd="http://www.w3.org/2001/XMLSchema" xmlns:xs="http://www.w3.org/2001/XMLSchema" xmlns:p="http://schemas.microsoft.com/office/2006/metadata/properties" xmlns:ns2="cba810a7-7a92-4210-82e5-e26c3b9ce41c" xmlns:ns3="8cf1edf1-69b4-4ecd-b59e-ecb00866a309" targetNamespace="http://schemas.microsoft.com/office/2006/metadata/properties" ma:root="true" ma:fieldsID="2441311af25520b9c7e8d87385226a4f" ns2:_="" ns3:_="">
    <xsd:import namespace="cba810a7-7a92-4210-82e5-e26c3b9ce41c"/>
    <xsd:import namespace="8cf1edf1-69b4-4ecd-b59e-ecb00866a3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a810a7-7a92-4210-82e5-e26c3b9ce4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f1edf1-69b4-4ecd-b59e-ecb00866a30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A985C37-9DC7-4483-BFE7-BDD08F83AA1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229496F-41A5-47AC-9115-1E12E97DE5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DAC56D-57E4-4ACD-ADEB-705F80872A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a810a7-7a92-4210-82e5-e26c3b9ce41c"/>
    <ds:schemaRef ds:uri="8cf1edf1-69b4-4ecd-b59e-ecb00866a3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708</TotalTime>
  <Words>889</Words>
  <Application>Microsoft Macintosh PowerPoint</Application>
  <PresentationFormat>Custom</PresentationFormat>
  <Paragraphs>229</Paragraphs>
  <Slides>26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Geometos Neue Bold</vt:lpstr>
      <vt:lpstr>Helvetica Neue LT Std</vt:lpstr>
      <vt:lpstr>HelveticaNeueLT Std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Brad Brown</dc:creator>
  <cp:lastModifiedBy>Brad Brown</cp:lastModifiedBy>
  <cp:revision>24</cp:revision>
  <dcterms:created xsi:type="dcterms:W3CDTF">2020-02-24T16:44:59Z</dcterms:created>
  <dcterms:modified xsi:type="dcterms:W3CDTF">2023-07-14T21:26:13Z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0x01010000E80205DC4FA34EAF39EB23718B4785</vt:lpwstr>
  </property>
</Properties>
</file>