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4"/>
  </p:sldMasterIdLst>
  <p:notesMasterIdLst>
    <p:notesMasterId r:id="rId16"/>
  </p:notesMasterIdLst>
  <p:sldIdLst>
    <p:sldId id="284" r:id="rId5"/>
    <p:sldId id="256" r:id="rId6"/>
    <p:sldId id="287" r:id="rId7"/>
    <p:sldId id="288" r:id="rId8"/>
    <p:sldId id="289" r:id="rId9"/>
    <p:sldId id="290" r:id="rId10"/>
    <p:sldId id="291" r:id="rId11"/>
    <p:sldId id="292" r:id="rId12"/>
    <p:sldId id="293" r:id="rId13"/>
    <p:sldId id="294" r:id="rId14"/>
    <p:sldId id="295" r:id="rId15"/>
  </p:sldIdLst>
  <p:sldSz cx="13716000" cy="13716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FB7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2673"/>
    <p:restoredTop sz="94694"/>
  </p:normalViewPr>
  <p:slideViewPr>
    <p:cSldViewPr snapToGrid="0" snapToObjects="1">
      <p:cViewPr varScale="1">
        <p:scale>
          <a:sx n="62" d="100"/>
          <a:sy n="62" d="100"/>
        </p:scale>
        <p:origin x="1632" y="2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EB6E9FF-87E0-7847-A76E-12C37B65DEA2}" type="datetimeFigureOut">
              <a:rPr lang="en-US" smtClean="0"/>
              <a:t>3/3/23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885950" y="1143000"/>
            <a:ext cx="30861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DA484B2-C8F2-0247-944C-204051A15A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30795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DA484B2-C8F2-0247-944C-204051A15A8C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330545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DA484B2-C8F2-0247-944C-204051A15A8C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262383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DA484B2-C8F2-0247-944C-204051A15A8C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402916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DA484B2-C8F2-0247-944C-204051A15A8C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347552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DA484B2-C8F2-0247-944C-204051A15A8C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39290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DA484B2-C8F2-0247-944C-204051A15A8C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540885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DA484B2-C8F2-0247-944C-204051A15A8C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227751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DA484B2-C8F2-0247-944C-204051A15A8C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481365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DA484B2-C8F2-0247-944C-204051A15A8C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301385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DA484B2-C8F2-0247-944C-204051A15A8C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63547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0D36CD66-45CF-6B40-9047-8B9AE9D7AC63}"/>
              </a:ext>
            </a:extLst>
          </p:cNvPr>
          <p:cNvSpPr>
            <a:spLocks noGrp="1" noChangeAspect="1"/>
          </p:cNvSpPr>
          <p:nvPr>
            <p:ph type="pic" sz="quarter" idx="10" hasCustomPrompt="1"/>
          </p:nvPr>
        </p:nvSpPr>
        <p:spPr>
          <a:xfrm>
            <a:off x="0" y="1371600"/>
            <a:ext cx="13716503" cy="7813964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lIns="0" tIns="457200" rIns="0" bIns="0" anchor="t" anchorCtr="0"/>
          <a:lstStyle>
            <a:lvl1pPr marL="0" indent="0" algn="ctr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icon to add property photo</a:t>
            </a:r>
          </a:p>
        </p:txBody>
      </p:sp>
      <p:sp>
        <p:nvSpPr>
          <p:cNvPr id="5" name="Picture Placeholder 7">
            <a:extLst>
              <a:ext uri="{FF2B5EF4-FFF2-40B4-BE49-F238E27FC236}">
                <a16:creationId xmlns:a16="http://schemas.microsoft.com/office/drawing/2014/main" id="{DEBF5A71-1694-59F6-9E87-81C1A53AF2C7}"/>
              </a:ext>
            </a:extLst>
          </p:cNvPr>
          <p:cNvSpPr>
            <a:spLocks noGrp="1" noChangeAspect="1"/>
          </p:cNvSpPr>
          <p:nvPr>
            <p:ph type="pic" sz="quarter" idx="11" hasCustomPrompt="1"/>
          </p:nvPr>
        </p:nvSpPr>
        <p:spPr>
          <a:xfrm>
            <a:off x="685800" y="11311128"/>
            <a:ext cx="1463040" cy="2056003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lIns="0" tIns="228600" rIns="0" bIns="0" anchor="t" anchorCtr="0"/>
          <a:lstStyle>
            <a:lvl1pPr marL="0" indent="0" algn="ctr">
              <a:buFontTx/>
              <a:buNone/>
              <a:defRPr sz="18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icon to add headshot</a:t>
            </a:r>
          </a:p>
        </p:txBody>
      </p:sp>
    </p:spTree>
    <p:extLst>
      <p:ext uri="{BB962C8B-B14F-4D97-AF65-F5344CB8AC3E}">
        <p14:creationId xmlns:p14="http://schemas.microsoft.com/office/powerpoint/2010/main" val="36685808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7">
            <a:extLst>
              <a:ext uri="{FF2B5EF4-FFF2-40B4-BE49-F238E27FC236}">
                <a16:creationId xmlns:a16="http://schemas.microsoft.com/office/drawing/2014/main" id="{061ECEDD-7B3C-8745-A7D2-704F99DF8876}"/>
              </a:ext>
            </a:extLst>
          </p:cNvPr>
          <p:cNvSpPr>
            <a:spLocks noGrp="1" noChangeAspect="1"/>
          </p:cNvSpPr>
          <p:nvPr>
            <p:ph type="pic" sz="quarter" idx="10" hasCustomPrompt="1"/>
          </p:nvPr>
        </p:nvSpPr>
        <p:spPr>
          <a:xfrm>
            <a:off x="685800" y="11311128"/>
            <a:ext cx="1463040" cy="2056003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lIns="0" tIns="228600" rIns="0" bIns="0" anchor="t" anchorCtr="0"/>
          <a:lstStyle>
            <a:lvl1pPr marL="0" indent="0" algn="ctr">
              <a:buFontTx/>
              <a:buNone/>
              <a:defRPr sz="18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icon to add headshot</a:t>
            </a:r>
          </a:p>
        </p:txBody>
      </p:sp>
    </p:spTree>
    <p:extLst>
      <p:ext uri="{BB962C8B-B14F-4D97-AF65-F5344CB8AC3E}">
        <p14:creationId xmlns:p14="http://schemas.microsoft.com/office/powerpoint/2010/main" val="5258261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461758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</p:sldLayoutIdLst>
  <p:txStyles>
    <p:titleStyle>
      <a:lvl1pPr algn="l" defTabSz="1371600" rtl="0" eaLnBrk="1" latinLnBrk="0" hangingPunct="1">
        <a:lnSpc>
          <a:spcPct val="90000"/>
        </a:lnSpc>
        <a:spcBef>
          <a:spcPct val="0"/>
        </a:spcBef>
        <a:buNone/>
        <a:defRPr sz="6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1371600" rtl="0" eaLnBrk="1" latinLnBrk="0" hangingPunct="1">
        <a:lnSpc>
          <a:spcPct val="90000"/>
        </a:lnSpc>
        <a:spcBef>
          <a:spcPts val="1500"/>
        </a:spcBef>
        <a:buFont typeface="Arial" panose="020B0604020202020204" pitchFamily="34" charset="0"/>
        <a:buChar char="•"/>
        <a:defRPr sz="4200" kern="1200">
          <a:solidFill>
            <a:schemeClr val="tx1"/>
          </a:solidFill>
          <a:latin typeface="+mn-lt"/>
          <a:ea typeface="+mn-ea"/>
          <a:cs typeface="+mn-cs"/>
        </a:defRPr>
      </a:lvl1pPr>
      <a:lvl2pPr marL="10287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7145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3pPr>
      <a:lvl4pPr marL="24003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30861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7719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4577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51435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8293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2pPr>
      <a:lvl3pPr marL="1371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2057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2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4290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114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800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486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8657387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B16E8D14-2B31-D6FD-C152-D97DC42B20F2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3716503" cy="9185564"/>
          </a:xfrm>
        </p:spPr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B51A11A-EC3A-868C-E36C-5DDAB771F149}"/>
              </a:ext>
            </a:extLst>
          </p:cNvPr>
          <p:cNvSpPr txBox="1"/>
          <p:nvPr/>
        </p:nvSpPr>
        <p:spPr>
          <a:xfrm>
            <a:off x="0" y="9185563"/>
            <a:ext cx="13716000" cy="1811300"/>
          </a:xfrm>
          <a:prstGeom prst="rect">
            <a:avLst/>
          </a:prstGeom>
          <a:noFill/>
        </p:spPr>
        <p:txBody>
          <a:bodyPr wrap="square" lIns="685800" tIns="0" rIns="0" bIns="0" rtlCol="0" anchor="ctr" anchorCtr="0">
            <a:noAutofit/>
          </a:bodyPr>
          <a:lstStyle/>
          <a:p>
            <a:r>
              <a:rPr lang="en-US" sz="4950" spc="300" dirty="0">
                <a:solidFill>
                  <a:schemeClr val="bg1"/>
                </a:solidFill>
                <a:latin typeface="Adobe Garamond Pro" panose="02020502060506020403" pitchFamily="18" charset="77"/>
              </a:rPr>
              <a:t>INSERT PROPERTY HEADLINE HERE INSERT PROPERTY HEADLINE HERE</a:t>
            </a:r>
          </a:p>
        </p:txBody>
      </p:sp>
      <p:sp>
        <p:nvSpPr>
          <p:cNvPr id="3" name="Picture Placeholder 12">
            <a:extLst>
              <a:ext uri="{FF2B5EF4-FFF2-40B4-BE49-F238E27FC236}">
                <a16:creationId xmlns:a16="http://schemas.microsoft.com/office/drawing/2014/main" id="{8282A864-E707-A07A-ECAB-D0FE52744A75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685800" y="11311128"/>
            <a:ext cx="1463040" cy="2056003"/>
          </a:xfrm>
        </p:spPr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94ED4B3-2FA9-CC84-ECE2-173009D5FCD8}"/>
              </a:ext>
            </a:extLst>
          </p:cNvPr>
          <p:cNvSpPr txBox="1"/>
          <p:nvPr/>
        </p:nvSpPr>
        <p:spPr>
          <a:xfrm>
            <a:off x="2148840" y="11363651"/>
            <a:ext cx="9271432" cy="2003480"/>
          </a:xfrm>
          <a:prstGeom prst="rect">
            <a:avLst/>
          </a:prstGeom>
          <a:noFill/>
        </p:spPr>
        <p:txBody>
          <a:bodyPr wrap="square" lIns="347472" tIns="0" rIns="0" bIns="0" rtlCol="0" anchor="ctr" anchorCtr="0">
            <a:noAutofit/>
          </a:bodyPr>
          <a:lstStyle/>
          <a:p>
            <a:r>
              <a:rPr lang="en-US" sz="3150" b="1" dirty="0">
                <a:solidFill>
                  <a:srgbClr val="FFFFFF"/>
                </a:solidFill>
                <a:effectLst/>
                <a:latin typeface="Helvetica Neue LT Std" panose="020B0604020202020204" pitchFamily="34" charset="77"/>
              </a:rPr>
              <a:t>Agent Name</a:t>
            </a:r>
            <a:endParaRPr lang="en-US" sz="3150" dirty="0">
              <a:solidFill>
                <a:srgbClr val="FFFFFF"/>
              </a:solidFill>
              <a:effectLst/>
              <a:latin typeface="Helvetica Neue LT Std" panose="020B0604020202020204" pitchFamily="34" charset="77"/>
            </a:endParaRPr>
          </a:p>
          <a:p>
            <a:r>
              <a:rPr lang="en-US" sz="2700" dirty="0">
                <a:solidFill>
                  <a:srgbClr val="FFFFFF"/>
                </a:solidFill>
                <a:effectLst/>
                <a:latin typeface="Helvetica Neue LT Std" panose="020B0604020202020204" pitchFamily="34" charset="77"/>
              </a:rPr>
              <a:t>000.000.0000</a:t>
            </a:r>
          </a:p>
          <a:p>
            <a:r>
              <a:rPr lang="en-US" sz="2700" dirty="0" err="1">
                <a:solidFill>
                  <a:srgbClr val="FFFFFF"/>
                </a:solidFill>
                <a:effectLst/>
                <a:latin typeface="Helvetica Neue LT Std" panose="020B0604020202020204" pitchFamily="34" charset="77"/>
              </a:rPr>
              <a:t>agentname@gmail.com</a:t>
            </a:r>
            <a:r>
              <a:rPr lang="en-US" sz="2700" dirty="0">
                <a:solidFill>
                  <a:srgbClr val="FFFFFF"/>
                </a:solidFill>
                <a:effectLst/>
                <a:latin typeface="Helvetica Neue LT Std" panose="020B0604020202020204" pitchFamily="34" charset="77"/>
              </a:rPr>
              <a:t> </a:t>
            </a:r>
          </a:p>
          <a:p>
            <a:r>
              <a:rPr lang="en-US" sz="2700" dirty="0" err="1">
                <a:solidFill>
                  <a:srgbClr val="FFFFFF"/>
                </a:solidFill>
                <a:effectLst/>
                <a:latin typeface="Helvetica Neue LT Std" panose="020B0604020202020204" pitchFamily="34" charset="77"/>
              </a:rPr>
              <a:t>aname.website.com</a:t>
            </a:r>
            <a:endParaRPr lang="en-US" sz="2700" dirty="0">
              <a:solidFill>
                <a:srgbClr val="FFFFFF"/>
              </a:solidFill>
              <a:effectLst/>
              <a:latin typeface="Helvetica Neue LT Std" panose="020B0604020202020204" pitchFamily="34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185226618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B16E8D14-2B31-D6FD-C152-D97DC42B20F2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3716503" cy="9185564"/>
          </a:xfrm>
        </p:spPr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B51A11A-EC3A-868C-E36C-5DDAB771F149}"/>
              </a:ext>
            </a:extLst>
          </p:cNvPr>
          <p:cNvSpPr txBox="1"/>
          <p:nvPr/>
        </p:nvSpPr>
        <p:spPr>
          <a:xfrm>
            <a:off x="0" y="9185563"/>
            <a:ext cx="13716000" cy="1811300"/>
          </a:xfrm>
          <a:prstGeom prst="rect">
            <a:avLst/>
          </a:prstGeom>
          <a:noFill/>
        </p:spPr>
        <p:txBody>
          <a:bodyPr wrap="square" lIns="685800" tIns="0" rIns="0" bIns="0" rtlCol="0" anchor="ctr" anchorCtr="0">
            <a:noAutofit/>
          </a:bodyPr>
          <a:lstStyle/>
          <a:p>
            <a:r>
              <a:rPr lang="en-US" sz="4950" spc="300" dirty="0">
                <a:solidFill>
                  <a:schemeClr val="bg1"/>
                </a:solidFill>
                <a:latin typeface="Adobe Garamond Pro" panose="02020502060506020403" pitchFamily="18" charset="77"/>
              </a:rPr>
              <a:t>INSERT PROPERTY HEADLINE HERE INSERT PROPERTY HEADLINE HERE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93FA3D3C-980B-EF43-3006-655E6AE24D00}"/>
              </a:ext>
            </a:extLst>
          </p:cNvPr>
          <p:cNvSpPr txBox="1"/>
          <p:nvPr/>
        </p:nvSpPr>
        <p:spPr>
          <a:xfrm>
            <a:off x="-503" y="11363651"/>
            <a:ext cx="11420775" cy="2003480"/>
          </a:xfrm>
          <a:prstGeom prst="rect">
            <a:avLst/>
          </a:prstGeom>
          <a:noFill/>
        </p:spPr>
        <p:txBody>
          <a:bodyPr wrap="square" lIns="685800" tIns="0" rIns="0" bIns="0" rtlCol="0" anchor="ctr" anchorCtr="0">
            <a:noAutofit/>
          </a:bodyPr>
          <a:lstStyle/>
          <a:p>
            <a:r>
              <a:rPr lang="en-US" sz="3150" b="1" dirty="0">
                <a:solidFill>
                  <a:srgbClr val="FFFFFF"/>
                </a:solidFill>
                <a:effectLst/>
                <a:latin typeface="Helvetica Neue LT Std" panose="020B0604020202020204" pitchFamily="34" charset="77"/>
              </a:rPr>
              <a:t>Agent Name</a:t>
            </a:r>
            <a:endParaRPr lang="en-US" sz="3150" dirty="0">
              <a:solidFill>
                <a:srgbClr val="FFFFFF"/>
              </a:solidFill>
              <a:effectLst/>
              <a:latin typeface="Helvetica Neue LT Std" panose="020B0604020202020204" pitchFamily="34" charset="77"/>
            </a:endParaRPr>
          </a:p>
          <a:p>
            <a:r>
              <a:rPr lang="en-US" sz="2700" dirty="0">
                <a:solidFill>
                  <a:srgbClr val="FFFFFF"/>
                </a:solidFill>
                <a:effectLst/>
                <a:latin typeface="Helvetica Neue LT Std" panose="020B0604020202020204" pitchFamily="34" charset="77"/>
              </a:rPr>
              <a:t>000.000.0000</a:t>
            </a:r>
          </a:p>
          <a:p>
            <a:r>
              <a:rPr lang="en-US" sz="2700" dirty="0" err="1">
                <a:solidFill>
                  <a:srgbClr val="FFFFFF"/>
                </a:solidFill>
                <a:effectLst/>
                <a:latin typeface="Helvetica Neue LT Std" panose="020B0604020202020204" pitchFamily="34" charset="77"/>
              </a:rPr>
              <a:t>agentname@gmail.com</a:t>
            </a:r>
            <a:r>
              <a:rPr lang="en-US" sz="2700" dirty="0">
                <a:solidFill>
                  <a:srgbClr val="FFFFFF"/>
                </a:solidFill>
                <a:effectLst/>
                <a:latin typeface="Helvetica Neue LT Std" panose="020B0604020202020204" pitchFamily="34" charset="77"/>
              </a:rPr>
              <a:t> </a:t>
            </a:r>
          </a:p>
          <a:p>
            <a:r>
              <a:rPr lang="en-US" sz="2700" dirty="0" err="1">
                <a:solidFill>
                  <a:srgbClr val="FFFFFF"/>
                </a:solidFill>
                <a:effectLst/>
                <a:latin typeface="Helvetica Neue LT Std" panose="020B0604020202020204" pitchFamily="34" charset="77"/>
              </a:rPr>
              <a:t>aname.website.com</a:t>
            </a:r>
            <a:endParaRPr lang="en-US" sz="2700" dirty="0">
              <a:solidFill>
                <a:srgbClr val="FFFFFF"/>
              </a:solidFill>
              <a:effectLst/>
              <a:latin typeface="Helvetica Neue LT Std" panose="020B0604020202020204" pitchFamily="34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37561826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B16E8D14-2B31-D6FD-C152-D97DC42B20F2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/>
      </p:sp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6EC763CE-A8A0-4B6D-41AB-A1CB211372D7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/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98FA51B-6534-F3F8-635A-6553FC3AF7E4}"/>
              </a:ext>
            </a:extLst>
          </p:cNvPr>
          <p:cNvSpPr txBox="1"/>
          <p:nvPr/>
        </p:nvSpPr>
        <p:spPr>
          <a:xfrm>
            <a:off x="-503" y="0"/>
            <a:ext cx="13716503" cy="137160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r>
              <a:rPr lang="en-US" sz="6300" spc="300" dirty="0">
                <a:solidFill>
                  <a:schemeClr val="bg1"/>
                </a:solidFill>
                <a:latin typeface="Adobe Garamond Pro" panose="02020502060506020403" pitchFamily="18" charset="77"/>
              </a:rPr>
              <a:t>JUST LISTED!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B51A11A-EC3A-868C-E36C-5DDAB771F149}"/>
              </a:ext>
            </a:extLst>
          </p:cNvPr>
          <p:cNvSpPr txBox="1"/>
          <p:nvPr/>
        </p:nvSpPr>
        <p:spPr>
          <a:xfrm>
            <a:off x="0" y="9185563"/>
            <a:ext cx="13716000" cy="975478"/>
          </a:xfrm>
          <a:prstGeom prst="rect">
            <a:avLst/>
          </a:prstGeom>
          <a:noFill/>
        </p:spPr>
        <p:txBody>
          <a:bodyPr wrap="square" lIns="685800" tIns="0" rIns="0" bIns="0" rtlCol="0" anchor="b" anchorCtr="0">
            <a:noAutofit/>
          </a:bodyPr>
          <a:lstStyle/>
          <a:p>
            <a:r>
              <a:rPr lang="en-US" sz="4950" spc="300" dirty="0">
                <a:solidFill>
                  <a:schemeClr val="bg1"/>
                </a:solidFill>
                <a:latin typeface="Adobe Garamond Pro" panose="02020502060506020403" pitchFamily="18" charset="77"/>
              </a:rPr>
              <a:t>1234 N ADDRESS ST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84366FD-9034-78F9-51E0-A233AD04E52F}"/>
              </a:ext>
            </a:extLst>
          </p:cNvPr>
          <p:cNvSpPr txBox="1"/>
          <p:nvPr/>
        </p:nvSpPr>
        <p:spPr>
          <a:xfrm>
            <a:off x="-503" y="9990235"/>
            <a:ext cx="13716000" cy="975478"/>
          </a:xfrm>
          <a:prstGeom prst="rect">
            <a:avLst/>
          </a:prstGeom>
          <a:noFill/>
        </p:spPr>
        <p:txBody>
          <a:bodyPr wrap="square" lIns="685800" tIns="0" rIns="0" bIns="0" rtlCol="0" anchor="ctr" anchorCtr="0">
            <a:noAutofit/>
          </a:bodyPr>
          <a:lstStyle/>
          <a:p>
            <a:r>
              <a:rPr lang="en-US" sz="3150" dirty="0">
                <a:solidFill>
                  <a:schemeClr val="bg1"/>
                </a:solidFill>
                <a:latin typeface="HelveticaNeueLT Std" panose="020B0604020202020204" pitchFamily="34" charset="77"/>
              </a:rPr>
              <a:t>0 BD  •  0 BA  •  0,000 Sq Ft  •  $000,000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93FA3D3C-980B-EF43-3006-655E6AE24D00}"/>
              </a:ext>
            </a:extLst>
          </p:cNvPr>
          <p:cNvSpPr txBox="1"/>
          <p:nvPr/>
        </p:nvSpPr>
        <p:spPr>
          <a:xfrm>
            <a:off x="2148840" y="11363651"/>
            <a:ext cx="9271432" cy="2003480"/>
          </a:xfrm>
          <a:prstGeom prst="rect">
            <a:avLst/>
          </a:prstGeom>
          <a:noFill/>
        </p:spPr>
        <p:txBody>
          <a:bodyPr wrap="square" lIns="347472" tIns="0" rIns="0" bIns="0" rtlCol="0" anchor="ctr" anchorCtr="0">
            <a:noAutofit/>
          </a:bodyPr>
          <a:lstStyle/>
          <a:p>
            <a:r>
              <a:rPr lang="en-US" sz="3150" b="1" dirty="0">
                <a:solidFill>
                  <a:srgbClr val="FFFFFF"/>
                </a:solidFill>
                <a:effectLst/>
                <a:latin typeface="Helvetica Neue LT Std" panose="020B0604020202020204" pitchFamily="34" charset="77"/>
              </a:rPr>
              <a:t>Agent Name</a:t>
            </a:r>
            <a:endParaRPr lang="en-US" sz="3150" dirty="0">
              <a:solidFill>
                <a:srgbClr val="FFFFFF"/>
              </a:solidFill>
              <a:effectLst/>
              <a:latin typeface="Helvetica Neue LT Std" panose="020B0604020202020204" pitchFamily="34" charset="77"/>
            </a:endParaRPr>
          </a:p>
          <a:p>
            <a:r>
              <a:rPr lang="en-US" sz="2700" dirty="0">
                <a:solidFill>
                  <a:srgbClr val="FFFFFF"/>
                </a:solidFill>
                <a:effectLst/>
                <a:latin typeface="Helvetica Neue LT Std" panose="020B0604020202020204" pitchFamily="34" charset="77"/>
              </a:rPr>
              <a:t>000.000.0000</a:t>
            </a:r>
          </a:p>
          <a:p>
            <a:r>
              <a:rPr lang="en-US" sz="2700" dirty="0" err="1">
                <a:solidFill>
                  <a:srgbClr val="FFFFFF"/>
                </a:solidFill>
                <a:effectLst/>
                <a:latin typeface="Helvetica Neue LT Std" panose="020B0604020202020204" pitchFamily="34" charset="77"/>
              </a:rPr>
              <a:t>agentname@gmail.com</a:t>
            </a:r>
            <a:r>
              <a:rPr lang="en-US" sz="2700" dirty="0">
                <a:solidFill>
                  <a:srgbClr val="FFFFFF"/>
                </a:solidFill>
                <a:effectLst/>
                <a:latin typeface="Helvetica Neue LT Std" panose="020B0604020202020204" pitchFamily="34" charset="77"/>
              </a:rPr>
              <a:t> </a:t>
            </a:r>
          </a:p>
          <a:p>
            <a:r>
              <a:rPr lang="en-US" sz="2700" dirty="0" err="1">
                <a:solidFill>
                  <a:srgbClr val="FFFFFF"/>
                </a:solidFill>
                <a:effectLst/>
                <a:latin typeface="Helvetica Neue LT Std" panose="020B0604020202020204" pitchFamily="34" charset="77"/>
              </a:rPr>
              <a:t>aname.website.com</a:t>
            </a:r>
            <a:endParaRPr lang="en-US" sz="2700" dirty="0">
              <a:solidFill>
                <a:srgbClr val="FFFFFF"/>
              </a:solidFill>
              <a:effectLst/>
              <a:latin typeface="Helvetica Neue LT Std" panose="020B0604020202020204" pitchFamily="34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8638148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B16E8D14-2B31-D6FD-C152-D97DC42B20F2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/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98FA51B-6534-F3F8-635A-6553FC3AF7E4}"/>
              </a:ext>
            </a:extLst>
          </p:cNvPr>
          <p:cNvSpPr txBox="1"/>
          <p:nvPr/>
        </p:nvSpPr>
        <p:spPr>
          <a:xfrm>
            <a:off x="-503" y="0"/>
            <a:ext cx="13716503" cy="137160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r>
              <a:rPr lang="en-US" sz="6300" spc="300" dirty="0">
                <a:solidFill>
                  <a:schemeClr val="bg1"/>
                </a:solidFill>
                <a:latin typeface="Adobe Garamond Pro" panose="02020502060506020403" pitchFamily="18" charset="77"/>
              </a:rPr>
              <a:t>JUST LISTED!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B51A11A-EC3A-868C-E36C-5DDAB771F149}"/>
              </a:ext>
            </a:extLst>
          </p:cNvPr>
          <p:cNvSpPr txBox="1"/>
          <p:nvPr/>
        </p:nvSpPr>
        <p:spPr>
          <a:xfrm>
            <a:off x="0" y="9185563"/>
            <a:ext cx="13716000" cy="975478"/>
          </a:xfrm>
          <a:prstGeom prst="rect">
            <a:avLst/>
          </a:prstGeom>
          <a:noFill/>
        </p:spPr>
        <p:txBody>
          <a:bodyPr wrap="square" lIns="685800" tIns="0" rIns="0" bIns="0" rtlCol="0" anchor="b" anchorCtr="0">
            <a:noAutofit/>
          </a:bodyPr>
          <a:lstStyle/>
          <a:p>
            <a:r>
              <a:rPr lang="en-US" sz="4950" spc="300" dirty="0">
                <a:solidFill>
                  <a:schemeClr val="bg1"/>
                </a:solidFill>
                <a:latin typeface="Adobe Garamond Pro" panose="02020502060506020403" pitchFamily="18" charset="77"/>
              </a:rPr>
              <a:t>1234 N ADDRESS ST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84366FD-9034-78F9-51E0-A233AD04E52F}"/>
              </a:ext>
            </a:extLst>
          </p:cNvPr>
          <p:cNvSpPr txBox="1"/>
          <p:nvPr/>
        </p:nvSpPr>
        <p:spPr>
          <a:xfrm>
            <a:off x="-503" y="9990235"/>
            <a:ext cx="13716000" cy="975478"/>
          </a:xfrm>
          <a:prstGeom prst="rect">
            <a:avLst/>
          </a:prstGeom>
          <a:noFill/>
        </p:spPr>
        <p:txBody>
          <a:bodyPr wrap="square" lIns="685800" tIns="0" rIns="0" bIns="0" rtlCol="0" anchor="ctr" anchorCtr="0">
            <a:noAutofit/>
          </a:bodyPr>
          <a:lstStyle/>
          <a:p>
            <a:r>
              <a:rPr lang="en-US" sz="3150" dirty="0">
                <a:solidFill>
                  <a:schemeClr val="bg1"/>
                </a:solidFill>
                <a:latin typeface="HelveticaNeueLT Std" panose="020B0604020202020204" pitchFamily="34" charset="77"/>
              </a:rPr>
              <a:t>0 BD  •  0 BA  •  0,000 Sq Ft  •  $000,000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93FA3D3C-980B-EF43-3006-655E6AE24D00}"/>
              </a:ext>
            </a:extLst>
          </p:cNvPr>
          <p:cNvSpPr txBox="1"/>
          <p:nvPr/>
        </p:nvSpPr>
        <p:spPr>
          <a:xfrm>
            <a:off x="0" y="11363651"/>
            <a:ext cx="11420272" cy="2003480"/>
          </a:xfrm>
          <a:prstGeom prst="rect">
            <a:avLst/>
          </a:prstGeom>
          <a:noFill/>
        </p:spPr>
        <p:txBody>
          <a:bodyPr wrap="square" lIns="685800" tIns="0" rIns="0" bIns="0" rtlCol="0" anchor="ctr" anchorCtr="0">
            <a:noAutofit/>
          </a:bodyPr>
          <a:lstStyle/>
          <a:p>
            <a:r>
              <a:rPr lang="en-US" sz="3150" b="1" dirty="0">
                <a:solidFill>
                  <a:srgbClr val="FFFFFF"/>
                </a:solidFill>
                <a:effectLst/>
                <a:latin typeface="Helvetica Neue LT Std" panose="020B0604020202020204" pitchFamily="34" charset="77"/>
              </a:rPr>
              <a:t>Agent Name</a:t>
            </a:r>
            <a:endParaRPr lang="en-US" sz="3150" dirty="0">
              <a:solidFill>
                <a:srgbClr val="FFFFFF"/>
              </a:solidFill>
              <a:effectLst/>
              <a:latin typeface="Helvetica Neue LT Std" panose="020B0604020202020204" pitchFamily="34" charset="77"/>
            </a:endParaRPr>
          </a:p>
          <a:p>
            <a:r>
              <a:rPr lang="en-US" sz="2700" dirty="0">
                <a:solidFill>
                  <a:srgbClr val="FFFFFF"/>
                </a:solidFill>
                <a:effectLst/>
                <a:latin typeface="Helvetica Neue LT Std" panose="020B0604020202020204" pitchFamily="34" charset="77"/>
              </a:rPr>
              <a:t>000.000.0000</a:t>
            </a:r>
          </a:p>
          <a:p>
            <a:r>
              <a:rPr lang="en-US" sz="2700" dirty="0" err="1">
                <a:solidFill>
                  <a:srgbClr val="FFFFFF"/>
                </a:solidFill>
                <a:effectLst/>
                <a:latin typeface="Helvetica Neue LT Std" panose="020B0604020202020204" pitchFamily="34" charset="77"/>
              </a:rPr>
              <a:t>agentname@gmail.com</a:t>
            </a:r>
            <a:r>
              <a:rPr lang="en-US" sz="2700" dirty="0">
                <a:solidFill>
                  <a:srgbClr val="FFFFFF"/>
                </a:solidFill>
                <a:effectLst/>
                <a:latin typeface="Helvetica Neue LT Std" panose="020B0604020202020204" pitchFamily="34" charset="77"/>
              </a:rPr>
              <a:t> </a:t>
            </a:r>
          </a:p>
          <a:p>
            <a:r>
              <a:rPr lang="en-US" sz="2700" dirty="0" err="1">
                <a:solidFill>
                  <a:srgbClr val="FFFFFF"/>
                </a:solidFill>
                <a:effectLst/>
                <a:latin typeface="Helvetica Neue LT Std" panose="020B0604020202020204" pitchFamily="34" charset="77"/>
              </a:rPr>
              <a:t>aname.website.com</a:t>
            </a:r>
            <a:endParaRPr lang="en-US" sz="2700" dirty="0">
              <a:solidFill>
                <a:srgbClr val="FFFFFF"/>
              </a:solidFill>
              <a:effectLst/>
              <a:latin typeface="Helvetica Neue LT Std" panose="020B0604020202020204" pitchFamily="34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7220926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B16E8D14-2B31-D6FD-C152-D97DC42B20F2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/>
      </p:sp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6EC763CE-A8A0-4B6D-41AB-A1CB211372D7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/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98FA51B-6534-F3F8-635A-6553FC3AF7E4}"/>
              </a:ext>
            </a:extLst>
          </p:cNvPr>
          <p:cNvSpPr txBox="1"/>
          <p:nvPr/>
        </p:nvSpPr>
        <p:spPr>
          <a:xfrm>
            <a:off x="-503" y="0"/>
            <a:ext cx="13716503" cy="137160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r>
              <a:rPr lang="en-US" sz="6300" spc="300" dirty="0">
                <a:solidFill>
                  <a:schemeClr val="bg1"/>
                </a:solidFill>
                <a:latin typeface="Adobe Garamond Pro" panose="02020502060506020403" pitchFamily="18" charset="77"/>
              </a:rPr>
              <a:t>JUST SOLD!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B51A11A-EC3A-868C-E36C-5DDAB771F149}"/>
              </a:ext>
            </a:extLst>
          </p:cNvPr>
          <p:cNvSpPr txBox="1"/>
          <p:nvPr/>
        </p:nvSpPr>
        <p:spPr>
          <a:xfrm>
            <a:off x="0" y="9185563"/>
            <a:ext cx="13716000" cy="975478"/>
          </a:xfrm>
          <a:prstGeom prst="rect">
            <a:avLst/>
          </a:prstGeom>
          <a:noFill/>
        </p:spPr>
        <p:txBody>
          <a:bodyPr wrap="square" lIns="685800" tIns="0" rIns="0" bIns="0" rtlCol="0" anchor="b" anchorCtr="0">
            <a:noAutofit/>
          </a:bodyPr>
          <a:lstStyle/>
          <a:p>
            <a:r>
              <a:rPr lang="en-US" sz="4950" spc="300" dirty="0">
                <a:solidFill>
                  <a:schemeClr val="bg1"/>
                </a:solidFill>
                <a:latin typeface="Adobe Garamond Pro" panose="02020502060506020403" pitchFamily="18" charset="77"/>
              </a:rPr>
              <a:t>FOR $000,000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84366FD-9034-78F9-51E0-A233AD04E52F}"/>
              </a:ext>
            </a:extLst>
          </p:cNvPr>
          <p:cNvSpPr txBox="1"/>
          <p:nvPr/>
        </p:nvSpPr>
        <p:spPr>
          <a:xfrm>
            <a:off x="-503" y="9990235"/>
            <a:ext cx="13716000" cy="975478"/>
          </a:xfrm>
          <a:prstGeom prst="rect">
            <a:avLst/>
          </a:prstGeom>
          <a:noFill/>
        </p:spPr>
        <p:txBody>
          <a:bodyPr wrap="square" lIns="685800" tIns="0" rIns="0" bIns="0" rtlCol="0" anchor="ctr" anchorCtr="0">
            <a:noAutofit/>
          </a:bodyPr>
          <a:lstStyle/>
          <a:p>
            <a:r>
              <a:rPr lang="en-US" sz="3150" dirty="0">
                <a:solidFill>
                  <a:schemeClr val="bg1"/>
                </a:solidFill>
                <a:latin typeface="HelveticaNeueLT Std" panose="020B0604020202020204" pitchFamily="34" charset="77"/>
              </a:rPr>
              <a:t>1234 N Address St, City, AA 99999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93FA3D3C-980B-EF43-3006-655E6AE24D00}"/>
              </a:ext>
            </a:extLst>
          </p:cNvPr>
          <p:cNvSpPr txBox="1"/>
          <p:nvPr/>
        </p:nvSpPr>
        <p:spPr>
          <a:xfrm>
            <a:off x="2148840" y="11363651"/>
            <a:ext cx="9271432" cy="2003480"/>
          </a:xfrm>
          <a:prstGeom prst="rect">
            <a:avLst/>
          </a:prstGeom>
          <a:noFill/>
        </p:spPr>
        <p:txBody>
          <a:bodyPr wrap="square" lIns="347472" tIns="0" rIns="0" bIns="0" rtlCol="0" anchor="ctr" anchorCtr="0">
            <a:noAutofit/>
          </a:bodyPr>
          <a:lstStyle/>
          <a:p>
            <a:r>
              <a:rPr lang="en-US" sz="3150" b="1" dirty="0">
                <a:solidFill>
                  <a:srgbClr val="FFFFFF"/>
                </a:solidFill>
                <a:effectLst/>
                <a:latin typeface="Helvetica Neue LT Std" panose="020B0604020202020204" pitchFamily="34" charset="77"/>
              </a:rPr>
              <a:t>Agent Name</a:t>
            </a:r>
            <a:endParaRPr lang="en-US" sz="3150" dirty="0">
              <a:solidFill>
                <a:srgbClr val="FFFFFF"/>
              </a:solidFill>
              <a:effectLst/>
              <a:latin typeface="Helvetica Neue LT Std" panose="020B0604020202020204" pitchFamily="34" charset="77"/>
            </a:endParaRPr>
          </a:p>
          <a:p>
            <a:r>
              <a:rPr lang="en-US" sz="2700" dirty="0">
                <a:solidFill>
                  <a:srgbClr val="FFFFFF"/>
                </a:solidFill>
                <a:effectLst/>
                <a:latin typeface="Helvetica Neue LT Std" panose="020B0604020202020204" pitchFamily="34" charset="77"/>
              </a:rPr>
              <a:t>000.000.0000</a:t>
            </a:r>
          </a:p>
          <a:p>
            <a:r>
              <a:rPr lang="en-US" sz="2700" dirty="0" err="1">
                <a:solidFill>
                  <a:srgbClr val="FFFFFF"/>
                </a:solidFill>
                <a:effectLst/>
                <a:latin typeface="Helvetica Neue LT Std" panose="020B0604020202020204" pitchFamily="34" charset="77"/>
              </a:rPr>
              <a:t>agentname@gmail.com</a:t>
            </a:r>
            <a:r>
              <a:rPr lang="en-US" sz="2700" dirty="0">
                <a:solidFill>
                  <a:srgbClr val="FFFFFF"/>
                </a:solidFill>
                <a:effectLst/>
                <a:latin typeface="Helvetica Neue LT Std" panose="020B0604020202020204" pitchFamily="34" charset="77"/>
              </a:rPr>
              <a:t> </a:t>
            </a:r>
          </a:p>
          <a:p>
            <a:r>
              <a:rPr lang="en-US" sz="2700" dirty="0" err="1">
                <a:solidFill>
                  <a:srgbClr val="FFFFFF"/>
                </a:solidFill>
                <a:effectLst/>
                <a:latin typeface="Helvetica Neue LT Std" panose="020B0604020202020204" pitchFamily="34" charset="77"/>
              </a:rPr>
              <a:t>aname.website.com</a:t>
            </a:r>
            <a:endParaRPr lang="en-US" sz="2700" dirty="0">
              <a:solidFill>
                <a:srgbClr val="FFFFFF"/>
              </a:solidFill>
              <a:effectLst/>
              <a:latin typeface="Helvetica Neue LT Std" panose="020B0604020202020204" pitchFamily="34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239315936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B16E8D14-2B31-D6FD-C152-D97DC42B20F2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/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98FA51B-6534-F3F8-635A-6553FC3AF7E4}"/>
              </a:ext>
            </a:extLst>
          </p:cNvPr>
          <p:cNvSpPr txBox="1"/>
          <p:nvPr/>
        </p:nvSpPr>
        <p:spPr>
          <a:xfrm>
            <a:off x="-503" y="0"/>
            <a:ext cx="13716503" cy="137160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r>
              <a:rPr lang="en-US" sz="6300" spc="300" dirty="0">
                <a:solidFill>
                  <a:schemeClr val="bg1"/>
                </a:solidFill>
                <a:latin typeface="Adobe Garamond Pro" panose="02020502060506020403" pitchFamily="18" charset="77"/>
              </a:rPr>
              <a:t>JUST SOLD!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B51A11A-EC3A-868C-E36C-5DDAB771F149}"/>
              </a:ext>
            </a:extLst>
          </p:cNvPr>
          <p:cNvSpPr txBox="1"/>
          <p:nvPr/>
        </p:nvSpPr>
        <p:spPr>
          <a:xfrm>
            <a:off x="0" y="9185563"/>
            <a:ext cx="13716000" cy="975478"/>
          </a:xfrm>
          <a:prstGeom prst="rect">
            <a:avLst/>
          </a:prstGeom>
          <a:noFill/>
        </p:spPr>
        <p:txBody>
          <a:bodyPr wrap="square" lIns="685800" tIns="0" rIns="0" bIns="0" rtlCol="0" anchor="b" anchorCtr="0">
            <a:noAutofit/>
          </a:bodyPr>
          <a:lstStyle/>
          <a:p>
            <a:r>
              <a:rPr lang="en-US" sz="4950" spc="300" dirty="0">
                <a:solidFill>
                  <a:schemeClr val="bg1"/>
                </a:solidFill>
                <a:latin typeface="Adobe Garamond Pro" panose="02020502060506020403" pitchFamily="18" charset="77"/>
              </a:rPr>
              <a:t>FOR $000,000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84366FD-9034-78F9-51E0-A233AD04E52F}"/>
              </a:ext>
            </a:extLst>
          </p:cNvPr>
          <p:cNvSpPr txBox="1"/>
          <p:nvPr/>
        </p:nvSpPr>
        <p:spPr>
          <a:xfrm>
            <a:off x="-503" y="9990235"/>
            <a:ext cx="13716000" cy="975478"/>
          </a:xfrm>
          <a:prstGeom prst="rect">
            <a:avLst/>
          </a:prstGeom>
          <a:noFill/>
        </p:spPr>
        <p:txBody>
          <a:bodyPr wrap="square" lIns="685800" tIns="0" rIns="0" bIns="0" rtlCol="0" anchor="ctr" anchorCtr="0">
            <a:noAutofit/>
          </a:bodyPr>
          <a:lstStyle/>
          <a:p>
            <a:r>
              <a:rPr lang="en-US" sz="3150" dirty="0">
                <a:solidFill>
                  <a:schemeClr val="bg1"/>
                </a:solidFill>
                <a:latin typeface="HelveticaNeueLT Std" panose="020B0604020202020204" pitchFamily="34" charset="77"/>
              </a:rPr>
              <a:t>1234 N Address St, City, AA 99999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93FA3D3C-980B-EF43-3006-655E6AE24D00}"/>
              </a:ext>
            </a:extLst>
          </p:cNvPr>
          <p:cNvSpPr txBox="1"/>
          <p:nvPr/>
        </p:nvSpPr>
        <p:spPr>
          <a:xfrm>
            <a:off x="-503" y="11363651"/>
            <a:ext cx="11420775" cy="2003480"/>
          </a:xfrm>
          <a:prstGeom prst="rect">
            <a:avLst/>
          </a:prstGeom>
          <a:noFill/>
        </p:spPr>
        <p:txBody>
          <a:bodyPr wrap="square" lIns="685800" tIns="0" rIns="0" bIns="0" rtlCol="0" anchor="ctr" anchorCtr="0">
            <a:noAutofit/>
          </a:bodyPr>
          <a:lstStyle/>
          <a:p>
            <a:r>
              <a:rPr lang="en-US" sz="3150" b="1" dirty="0">
                <a:solidFill>
                  <a:srgbClr val="FFFFFF"/>
                </a:solidFill>
                <a:effectLst/>
                <a:latin typeface="Helvetica Neue LT Std" panose="020B0604020202020204" pitchFamily="34" charset="77"/>
              </a:rPr>
              <a:t>Agent Name</a:t>
            </a:r>
            <a:endParaRPr lang="en-US" sz="3150" dirty="0">
              <a:solidFill>
                <a:srgbClr val="FFFFFF"/>
              </a:solidFill>
              <a:effectLst/>
              <a:latin typeface="Helvetica Neue LT Std" panose="020B0604020202020204" pitchFamily="34" charset="77"/>
            </a:endParaRPr>
          </a:p>
          <a:p>
            <a:r>
              <a:rPr lang="en-US" sz="2700" dirty="0">
                <a:solidFill>
                  <a:srgbClr val="FFFFFF"/>
                </a:solidFill>
                <a:effectLst/>
                <a:latin typeface="Helvetica Neue LT Std" panose="020B0604020202020204" pitchFamily="34" charset="77"/>
              </a:rPr>
              <a:t>000.000.0000</a:t>
            </a:r>
          </a:p>
          <a:p>
            <a:r>
              <a:rPr lang="en-US" sz="2700" dirty="0" err="1">
                <a:solidFill>
                  <a:srgbClr val="FFFFFF"/>
                </a:solidFill>
                <a:effectLst/>
                <a:latin typeface="Helvetica Neue LT Std" panose="020B0604020202020204" pitchFamily="34" charset="77"/>
              </a:rPr>
              <a:t>agentname@gmail.com</a:t>
            </a:r>
            <a:r>
              <a:rPr lang="en-US" sz="2700" dirty="0">
                <a:solidFill>
                  <a:srgbClr val="FFFFFF"/>
                </a:solidFill>
                <a:effectLst/>
                <a:latin typeface="Helvetica Neue LT Std" panose="020B0604020202020204" pitchFamily="34" charset="77"/>
              </a:rPr>
              <a:t> </a:t>
            </a:r>
          </a:p>
          <a:p>
            <a:r>
              <a:rPr lang="en-US" sz="2700" dirty="0" err="1">
                <a:solidFill>
                  <a:srgbClr val="FFFFFF"/>
                </a:solidFill>
                <a:effectLst/>
                <a:latin typeface="Helvetica Neue LT Std" panose="020B0604020202020204" pitchFamily="34" charset="77"/>
              </a:rPr>
              <a:t>aname.website.com</a:t>
            </a:r>
            <a:endParaRPr lang="en-US" sz="2700" dirty="0">
              <a:solidFill>
                <a:srgbClr val="FFFFFF"/>
              </a:solidFill>
              <a:effectLst/>
              <a:latin typeface="Helvetica Neue LT Std" panose="020B0604020202020204" pitchFamily="34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206202188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B16E8D14-2B31-D6FD-C152-D97DC42B20F2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/>
      </p:sp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6EC763CE-A8A0-4B6D-41AB-A1CB211372D7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/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98FA51B-6534-F3F8-635A-6553FC3AF7E4}"/>
              </a:ext>
            </a:extLst>
          </p:cNvPr>
          <p:cNvSpPr txBox="1"/>
          <p:nvPr/>
        </p:nvSpPr>
        <p:spPr>
          <a:xfrm>
            <a:off x="-503" y="0"/>
            <a:ext cx="13716503" cy="137160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r>
              <a:rPr lang="en-US" sz="6300" spc="300" dirty="0">
                <a:solidFill>
                  <a:schemeClr val="bg1"/>
                </a:solidFill>
                <a:latin typeface="Adobe Garamond Pro" panose="02020502060506020403" pitchFamily="18" charset="77"/>
              </a:rPr>
              <a:t>NEW PRICE!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93FA3D3C-980B-EF43-3006-655E6AE24D00}"/>
              </a:ext>
            </a:extLst>
          </p:cNvPr>
          <p:cNvSpPr txBox="1"/>
          <p:nvPr/>
        </p:nvSpPr>
        <p:spPr>
          <a:xfrm>
            <a:off x="2148840" y="11363651"/>
            <a:ext cx="9271432" cy="2003480"/>
          </a:xfrm>
          <a:prstGeom prst="rect">
            <a:avLst/>
          </a:prstGeom>
          <a:noFill/>
        </p:spPr>
        <p:txBody>
          <a:bodyPr wrap="square" lIns="347472" tIns="0" rIns="0" bIns="0" rtlCol="0" anchor="ctr" anchorCtr="0">
            <a:noAutofit/>
          </a:bodyPr>
          <a:lstStyle/>
          <a:p>
            <a:r>
              <a:rPr lang="en-US" sz="3150" b="1" dirty="0">
                <a:solidFill>
                  <a:srgbClr val="FFFFFF"/>
                </a:solidFill>
                <a:effectLst/>
                <a:latin typeface="Helvetica Neue LT Std" panose="020B0604020202020204" pitchFamily="34" charset="77"/>
              </a:rPr>
              <a:t>Agent Name</a:t>
            </a:r>
            <a:endParaRPr lang="en-US" sz="3150" dirty="0">
              <a:solidFill>
                <a:srgbClr val="FFFFFF"/>
              </a:solidFill>
              <a:effectLst/>
              <a:latin typeface="Helvetica Neue LT Std" panose="020B0604020202020204" pitchFamily="34" charset="77"/>
            </a:endParaRPr>
          </a:p>
          <a:p>
            <a:r>
              <a:rPr lang="en-US" sz="2700" dirty="0">
                <a:solidFill>
                  <a:srgbClr val="FFFFFF"/>
                </a:solidFill>
                <a:effectLst/>
                <a:latin typeface="Helvetica Neue LT Std" panose="020B0604020202020204" pitchFamily="34" charset="77"/>
              </a:rPr>
              <a:t>000.000.0000</a:t>
            </a:r>
          </a:p>
          <a:p>
            <a:r>
              <a:rPr lang="en-US" sz="2700" dirty="0" err="1">
                <a:solidFill>
                  <a:srgbClr val="FFFFFF"/>
                </a:solidFill>
                <a:effectLst/>
                <a:latin typeface="Helvetica Neue LT Std" panose="020B0604020202020204" pitchFamily="34" charset="77"/>
              </a:rPr>
              <a:t>agentname@gmail.com</a:t>
            </a:r>
            <a:r>
              <a:rPr lang="en-US" sz="2700" dirty="0">
                <a:solidFill>
                  <a:srgbClr val="FFFFFF"/>
                </a:solidFill>
                <a:effectLst/>
                <a:latin typeface="Helvetica Neue LT Std" panose="020B0604020202020204" pitchFamily="34" charset="77"/>
              </a:rPr>
              <a:t> </a:t>
            </a:r>
          </a:p>
          <a:p>
            <a:r>
              <a:rPr lang="en-US" sz="2700" dirty="0" err="1">
                <a:solidFill>
                  <a:srgbClr val="FFFFFF"/>
                </a:solidFill>
                <a:effectLst/>
                <a:latin typeface="Helvetica Neue LT Std" panose="020B0604020202020204" pitchFamily="34" charset="77"/>
              </a:rPr>
              <a:t>aname.website.com</a:t>
            </a:r>
            <a:endParaRPr lang="en-US" sz="2700" dirty="0">
              <a:solidFill>
                <a:srgbClr val="FFFFFF"/>
              </a:solidFill>
              <a:effectLst/>
              <a:latin typeface="Helvetica Neue LT Std" panose="020B0604020202020204" pitchFamily="34" charset="77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08097A7-87C5-7741-D96D-E8CC35B487B3}"/>
              </a:ext>
            </a:extLst>
          </p:cNvPr>
          <p:cNvSpPr txBox="1"/>
          <p:nvPr/>
        </p:nvSpPr>
        <p:spPr>
          <a:xfrm>
            <a:off x="0" y="9185563"/>
            <a:ext cx="13716000" cy="975478"/>
          </a:xfrm>
          <a:prstGeom prst="rect">
            <a:avLst/>
          </a:prstGeom>
          <a:noFill/>
        </p:spPr>
        <p:txBody>
          <a:bodyPr wrap="square" lIns="685800" tIns="0" rIns="0" bIns="0" rtlCol="0" anchor="b" anchorCtr="0">
            <a:noAutofit/>
          </a:bodyPr>
          <a:lstStyle/>
          <a:p>
            <a:r>
              <a:rPr lang="en-US" sz="4950" spc="300" dirty="0">
                <a:solidFill>
                  <a:schemeClr val="bg1"/>
                </a:solidFill>
                <a:latin typeface="Adobe Garamond Pro" panose="02020502060506020403" pitchFamily="18" charset="77"/>
              </a:rPr>
              <a:t>1234 N ADDRESS ST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C3CB2B7-4AB4-4878-15A1-2CD4AD2F86B0}"/>
              </a:ext>
            </a:extLst>
          </p:cNvPr>
          <p:cNvSpPr txBox="1"/>
          <p:nvPr/>
        </p:nvSpPr>
        <p:spPr>
          <a:xfrm>
            <a:off x="-503" y="9990235"/>
            <a:ext cx="13716000" cy="975478"/>
          </a:xfrm>
          <a:prstGeom prst="rect">
            <a:avLst/>
          </a:prstGeom>
          <a:noFill/>
        </p:spPr>
        <p:txBody>
          <a:bodyPr wrap="square" lIns="685800" tIns="0" rIns="0" bIns="0" rtlCol="0" anchor="ctr" anchorCtr="0">
            <a:noAutofit/>
          </a:bodyPr>
          <a:lstStyle/>
          <a:p>
            <a:r>
              <a:rPr lang="en-US" sz="3150" dirty="0">
                <a:solidFill>
                  <a:schemeClr val="bg1"/>
                </a:solidFill>
                <a:latin typeface="HelveticaNeueLT Std" panose="020B0604020202020204" pitchFamily="34" charset="77"/>
              </a:rPr>
              <a:t>0 BD  •  0 BA  •  0,000 Sq Ft  •  </a:t>
            </a:r>
            <a:r>
              <a:rPr lang="en-US" sz="3150" dirty="0">
                <a:solidFill>
                  <a:srgbClr val="CFB799"/>
                </a:solidFill>
                <a:latin typeface="HelveticaNeueLT Std" panose="020B0604020202020204" pitchFamily="34" charset="77"/>
              </a:rPr>
              <a:t>Now $000,000</a:t>
            </a:r>
          </a:p>
        </p:txBody>
      </p:sp>
    </p:spTree>
    <p:extLst>
      <p:ext uri="{BB962C8B-B14F-4D97-AF65-F5344CB8AC3E}">
        <p14:creationId xmlns:p14="http://schemas.microsoft.com/office/powerpoint/2010/main" val="414654888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B16E8D14-2B31-D6FD-C152-D97DC42B20F2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/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98FA51B-6534-F3F8-635A-6553FC3AF7E4}"/>
              </a:ext>
            </a:extLst>
          </p:cNvPr>
          <p:cNvSpPr txBox="1"/>
          <p:nvPr/>
        </p:nvSpPr>
        <p:spPr>
          <a:xfrm>
            <a:off x="-503" y="0"/>
            <a:ext cx="13716503" cy="137160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r>
              <a:rPr lang="en-US" sz="6300" spc="300" dirty="0">
                <a:solidFill>
                  <a:schemeClr val="bg1"/>
                </a:solidFill>
                <a:latin typeface="Adobe Garamond Pro" panose="02020502060506020403" pitchFamily="18" charset="77"/>
              </a:rPr>
              <a:t>NEW PRICE!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93FA3D3C-980B-EF43-3006-655E6AE24D00}"/>
              </a:ext>
            </a:extLst>
          </p:cNvPr>
          <p:cNvSpPr txBox="1"/>
          <p:nvPr/>
        </p:nvSpPr>
        <p:spPr>
          <a:xfrm>
            <a:off x="0" y="11363651"/>
            <a:ext cx="11420272" cy="2003480"/>
          </a:xfrm>
          <a:prstGeom prst="rect">
            <a:avLst/>
          </a:prstGeom>
          <a:noFill/>
        </p:spPr>
        <p:txBody>
          <a:bodyPr wrap="square" lIns="685800" tIns="0" rIns="0" bIns="0" rtlCol="0" anchor="ctr" anchorCtr="0">
            <a:noAutofit/>
          </a:bodyPr>
          <a:lstStyle/>
          <a:p>
            <a:r>
              <a:rPr lang="en-US" sz="3150" b="1" dirty="0">
                <a:solidFill>
                  <a:srgbClr val="FFFFFF"/>
                </a:solidFill>
                <a:effectLst/>
                <a:latin typeface="Helvetica Neue LT Std" panose="020B0604020202020204" pitchFamily="34" charset="77"/>
              </a:rPr>
              <a:t>Agent Name</a:t>
            </a:r>
            <a:endParaRPr lang="en-US" sz="3150" dirty="0">
              <a:solidFill>
                <a:srgbClr val="FFFFFF"/>
              </a:solidFill>
              <a:effectLst/>
              <a:latin typeface="Helvetica Neue LT Std" panose="020B0604020202020204" pitchFamily="34" charset="77"/>
            </a:endParaRPr>
          </a:p>
          <a:p>
            <a:r>
              <a:rPr lang="en-US" sz="2700" dirty="0">
                <a:solidFill>
                  <a:srgbClr val="FFFFFF"/>
                </a:solidFill>
                <a:effectLst/>
                <a:latin typeface="Helvetica Neue LT Std" panose="020B0604020202020204" pitchFamily="34" charset="77"/>
              </a:rPr>
              <a:t>000.000.0000</a:t>
            </a:r>
          </a:p>
          <a:p>
            <a:r>
              <a:rPr lang="en-US" sz="2700" dirty="0" err="1">
                <a:solidFill>
                  <a:srgbClr val="FFFFFF"/>
                </a:solidFill>
                <a:effectLst/>
                <a:latin typeface="Helvetica Neue LT Std" panose="020B0604020202020204" pitchFamily="34" charset="77"/>
              </a:rPr>
              <a:t>agentname@gmail.com</a:t>
            </a:r>
            <a:r>
              <a:rPr lang="en-US" sz="2700" dirty="0">
                <a:solidFill>
                  <a:srgbClr val="FFFFFF"/>
                </a:solidFill>
                <a:effectLst/>
                <a:latin typeface="Helvetica Neue LT Std" panose="020B0604020202020204" pitchFamily="34" charset="77"/>
              </a:rPr>
              <a:t> </a:t>
            </a:r>
          </a:p>
          <a:p>
            <a:r>
              <a:rPr lang="en-US" sz="2700" dirty="0" err="1">
                <a:solidFill>
                  <a:srgbClr val="FFFFFF"/>
                </a:solidFill>
                <a:effectLst/>
                <a:latin typeface="Helvetica Neue LT Std" panose="020B0604020202020204" pitchFamily="34" charset="77"/>
              </a:rPr>
              <a:t>aname.website.com</a:t>
            </a:r>
            <a:endParaRPr lang="en-US" sz="2700" dirty="0">
              <a:solidFill>
                <a:srgbClr val="FFFFFF"/>
              </a:solidFill>
              <a:effectLst/>
              <a:latin typeface="Helvetica Neue LT Std" panose="020B0604020202020204" pitchFamily="34" charset="77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08097A7-87C5-7741-D96D-E8CC35B487B3}"/>
              </a:ext>
            </a:extLst>
          </p:cNvPr>
          <p:cNvSpPr txBox="1"/>
          <p:nvPr/>
        </p:nvSpPr>
        <p:spPr>
          <a:xfrm>
            <a:off x="0" y="9185563"/>
            <a:ext cx="13716000" cy="975478"/>
          </a:xfrm>
          <a:prstGeom prst="rect">
            <a:avLst/>
          </a:prstGeom>
          <a:noFill/>
        </p:spPr>
        <p:txBody>
          <a:bodyPr wrap="square" lIns="685800" tIns="0" rIns="0" bIns="0" rtlCol="0" anchor="b" anchorCtr="0">
            <a:noAutofit/>
          </a:bodyPr>
          <a:lstStyle/>
          <a:p>
            <a:r>
              <a:rPr lang="en-US" sz="4950" spc="300" dirty="0">
                <a:solidFill>
                  <a:schemeClr val="bg1"/>
                </a:solidFill>
                <a:latin typeface="Adobe Garamond Pro" panose="02020502060506020403" pitchFamily="18" charset="77"/>
              </a:rPr>
              <a:t>1234 N ADDRESS ST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C3CB2B7-4AB4-4878-15A1-2CD4AD2F86B0}"/>
              </a:ext>
            </a:extLst>
          </p:cNvPr>
          <p:cNvSpPr txBox="1"/>
          <p:nvPr/>
        </p:nvSpPr>
        <p:spPr>
          <a:xfrm>
            <a:off x="-503" y="9990235"/>
            <a:ext cx="13716000" cy="975478"/>
          </a:xfrm>
          <a:prstGeom prst="rect">
            <a:avLst/>
          </a:prstGeom>
          <a:noFill/>
        </p:spPr>
        <p:txBody>
          <a:bodyPr wrap="square" lIns="685800" tIns="0" rIns="0" bIns="0" rtlCol="0" anchor="ctr" anchorCtr="0">
            <a:noAutofit/>
          </a:bodyPr>
          <a:lstStyle/>
          <a:p>
            <a:r>
              <a:rPr lang="en-US" sz="3150" dirty="0">
                <a:solidFill>
                  <a:schemeClr val="bg1"/>
                </a:solidFill>
                <a:latin typeface="HelveticaNeueLT Std" panose="020B0604020202020204" pitchFamily="34" charset="77"/>
              </a:rPr>
              <a:t>0 BD  •  0 BA  •  0,000 Sq Ft  •  </a:t>
            </a:r>
            <a:r>
              <a:rPr lang="en-US" sz="3150" dirty="0">
                <a:solidFill>
                  <a:srgbClr val="CFB799"/>
                </a:solidFill>
                <a:latin typeface="HelveticaNeueLT Std" panose="020B0604020202020204" pitchFamily="34" charset="77"/>
              </a:rPr>
              <a:t>Now $000,000</a:t>
            </a:r>
          </a:p>
        </p:txBody>
      </p:sp>
    </p:spTree>
    <p:extLst>
      <p:ext uri="{BB962C8B-B14F-4D97-AF65-F5344CB8AC3E}">
        <p14:creationId xmlns:p14="http://schemas.microsoft.com/office/powerpoint/2010/main" val="292799964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B16E8D14-2B31-D6FD-C152-D97DC42B20F2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2157984"/>
            <a:ext cx="13716503" cy="7027580"/>
          </a:xfrm>
        </p:spPr>
      </p:sp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6EC763CE-A8A0-4B6D-41AB-A1CB211372D7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/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B51A11A-EC3A-868C-E36C-5DDAB771F149}"/>
              </a:ext>
            </a:extLst>
          </p:cNvPr>
          <p:cNvSpPr txBox="1"/>
          <p:nvPr/>
        </p:nvSpPr>
        <p:spPr>
          <a:xfrm>
            <a:off x="0" y="9185563"/>
            <a:ext cx="13716000" cy="975478"/>
          </a:xfrm>
          <a:prstGeom prst="rect">
            <a:avLst/>
          </a:prstGeom>
          <a:noFill/>
        </p:spPr>
        <p:txBody>
          <a:bodyPr wrap="square" lIns="685800" tIns="0" rIns="0" bIns="0" rtlCol="0" anchor="b" anchorCtr="0">
            <a:noAutofit/>
          </a:bodyPr>
          <a:lstStyle/>
          <a:p>
            <a:r>
              <a:rPr lang="en-US" sz="4950" spc="300" dirty="0">
                <a:solidFill>
                  <a:schemeClr val="bg1"/>
                </a:solidFill>
                <a:latin typeface="Adobe Garamond Pro" panose="02020502060506020403" pitchFamily="18" charset="77"/>
              </a:rPr>
              <a:t>1234 N ADDRESS ST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84366FD-9034-78F9-51E0-A233AD04E52F}"/>
              </a:ext>
            </a:extLst>
          </p:cNvPr>
          <p:cNvSpPr txBox="1"/>
          <p:nvPr/>
        </p:nvSpPr>
        <p:spPr>
          <a:xfrm>
            <a:off x="-503" y="9990235"/>
            <a:ext cx="13716000" cy="975478"/>
          </a:xfrm>
          <a:prstGeom prst="rect">
            <a:avLst/>
          </a:prstGeom>
          <a:noFill/>
        </p:spPr>
        <p:txBody>
          <a:bodyPr wrap="square" lIns="685800" tIns="0" rIns="0" bIns="0" rtlCol="0" anchor="ctr" anchorCtr="0">
            <a:noAutofit/>
          </a:bodyPr>
          <a:lstStyle/>
          <a:p>
            <a:r>
              <a:rPr lang="en-US" sz="3150" dirty="0">
                <a:solidFill>
                  <a:schemeClr val="bg1"/>
                </a:solidFill>
                <a:latin typeface="HelveticaNeueLT Std" panose="020B0604020202020204" pitchFamily="34" charset="77"/>
              </a:rPr>
              <a:t>0 BD  •  0 BA  •  0,000 Sq Ft  •  $000,000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93FA3D3C-980B-EF43-3006-655E6AE24D00}"/>
              </a:ext>
            </a:extLst>
          </p:cNvPr>
          <p:cNvSpPr txBox="1"/>
          <p:nvPr/>
        </p:nvSpPr>
        <p:spPr>
          <a:xfrm>
            <a:off x="2148840" y="11363651"/>
            <a:ext cx="9271432" cy="2003480"/>
          </a:xfrm>
          <a:prstGeom prst="rect">
            <a:avLst/>
          </a:prstGeom>
          <a:noFill/>
        </p:spPr>
        <p:txBody>
          <a:bodyPr wrap="square" lIns="347472" tIns="0" rIns="0" bIns="0" rtlCol="0" anchor="ctr" anchorCtr="0">
            <a:noAutofit/>
          </a:bodyPr>
          <a:lstStyle/>
          <a:p>
            <a:r>
              <a:rPr lang="en-US" sz="3150" b="1" dirty="0">
                <a:solidFill>
                  <a:srgbClr val="FFFFFF"/>
                </a:solidFill>
                <a:effectLst/>
                <a:latin typeface="Helvetica Neue LT Std" panose="020B0604020202020204" pitchFamily="34" charset="77"/>
              </a:rPr>
              <a:t>Agent Name</a:t>
            </a:r>
            <a:endParaRPr lang="en-US" sz="3150" dirty="0">
              <a:solidFill>
                <a:srgbClr val="FFFFFF"/>
              </a:solidFill>
              <a:effectLst/>
              <a:latin typeface="Helvetica Neue LT Std" panose="020B0604020202020204" pitchFamily="34" charset="77"/>
            </a:endParaRPr>
          </a:p>
          <a:p>
            <a:r>
              <a:rPr lang="en-US" sz="2700" dirty="0">
                <a:solidFill>
                  <a:srgbClr val="FFFFFF"/>
                </a:solidFill>
                <a:effectLst/>
                <a:latin typeface="Helvetica Neue LT Std" panose="020B0604020202020204" pitchFamily="34" charset="77"/>
              </a:rPr>
              <a:t>000.000.0000</a:t>
            </a:r>
          </a:p>
          <a:p>
            <a:r>
              <a:rPr lang="en-US" sz="2700" dirty="0" err="1">
                <a:solidFill>
                  <a:srgbClr val="FFFFFF"/>
                </a:solidFill>
                <a:effectLst/>
                <a:latin typeface="Helvetica Neue LT Std" panose="020B0604020202020204" pitchFamily="34" charset="77"/>
              </a:rPr>
              <a:t>agentname@gmail.com</a:t>
            </a:r>
            <a:r>
              <a:rPr lang="en-US" sz="2700" dirty="0">
                <a:solidFill>
                  <a:srgbClr val="FFFFFF"/>
                </a:solidFill>
                <a:effectLst/>
                <a:latin typeface="Helvetica Neue LT Std" panose="020B0604020202020204" pitchFamily="34" charset="77"/>
              </a:rPr>
              <a:t> </a:t>
            </a:r>
          </a:p>
          <a:p>
            <a:r>
              <a:rPr lang="en-US" sz="2700" dirty="0" err="1">
                <a:solidFill>
                  <a:srgbClr val="FFFFFF"/>
                </a:solidFill>
                <a:effectLst/>
                <a:latin typeface="Helvetica Neue LT Std" panose="020B0604020202020204" pitchFamily="34" charset="77"/>
              </a:rPr>
              <a:t>aname.website.com</a:t>
            </a:r>
            <a:endParaRPr lang="en-US" sz="2700" dirty="0">
              <a:solidFill>
                <a:srgbClr val="FFFFFF"/>
              </a:solidFill>
              <a:effectLst/>
              <a:latin typeface="Helvetica Neue LT Std" panose="020B0604020202020204" pitchFamily="34" charset="77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A98A142-3060-FD5B-6C81-F9D83CE08393}"/>
              </a:ext>
            </a:extLst>
          </p:cNvPr>
          <p:cNvSpPr txBox="1"/>
          <p:nvPr/>
        </p:nvSpPr>
        <p:spPr>
          <a:xfrm>
            <a:off x="0" y="1182508"/>
            <a:ext cx="13716000" cy="975476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noAutofit/>
          </a:bodyPr>
          <a:lstStyle/>
          <a:p>
            <a:pPr algn="ctr"/>
            <a:r>
              <a:rPr lang="en-US" sz="4050" dirty="0">
                <a:solidFill>
                  <a:schemeClr val="bg1"/>
                </a:solidFill>
                <a:latin typeface="HelveticaNeueLT Std" panose="020B0604020202020204" pitchFamily="34" charset="77"/>
              </a:rPr>
              <a:t>Saturday | 12-3pm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079228E-70E3-72FA-C31D-E523E19ACDD0}"/>
              </a:ext>
            </a:extLst>
          </p:cNvPr>
          <p:cNvSpPr txBox="1"/>
          <p:nvPr/>
        </p:nvSpPr>
        <p:spPr>
          <a:xfrm>
            <a:off x="-503" y="309970"/>
            <a:ext cx="13716000" cy="975476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noAutofit/>
          </a:bodyPr>
          <a:lstStyle/>
          <a:p>
            <a:pPr algn="ctr"/>
            <a:r>
              <a:rPr lang="en-US" sz="6750" spc="300" dirty="0">
                <a:solidFill>
                  <a:schemeClr val="bg1"/>
                </a:solidFill>
                <a:latin typeface="Adobe Garamond Pro" panose="02020502060506020403" pitchFamily="18" charset="77"/>
              </a:rPr>
              <a:t>OPEN HOUSE</a:t>
            </a:r>
          </a:p>
        </p:txBody>
      </p:sp>
    </p:spTree>
    <p:extLst>
      <p:ext uri="{BB962C8B-B14F-4D97-AF65-F5344CB8AC3E}">
        <p14:creationId xmlns:p14="http://schemas.microsoft.com/office/powerpoint/2010/main" val="105189216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B16E8D14-2B31-D6FD-C152-D97DC42B20F2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2157984"/>
            <a:ext cx="13716503" cy="7027580"/>
          </a:xfrm>
        </p:spPr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98FA51B-6534-F3F8-635A-6553FC3AF7E4}"/>
              </a:ext>
            </a:extLst>
          </p:cNvPr>
          <p:cNvSpPr txBox="1"/>
          <p:nvPr/>
        </p:nvSpPr>
        <p:spPr>
          <a:xfrm>
            <a:off x="-503" y="309970"/>
            <a:ext cx="13716000" cy="975476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noAutofit/>
          </a:bodyPr>
          <a:lstStyle/>
          <a:p>
            <a:pPr algn="ctr"/>
            <a:r>
              <a:rPr lang="en-US" sz="6750" spc="300" dirty="0">
                <a:solidFill>
                  <a:schemeClr val="bg1"/>
                </a:solidFill>
                <a:latin typeface="Adobe Garamond Pro" panose="02020502060506020403" pitchFamily="18" charset="77"/>
              </a:rPr>
              <a:t>OPEN HOUSE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B51A11A-EC3A-868C-E36C-5DDAB771F149}"/>
              </a:ext>
            </a:extLst>
          </p:cNvPr>
          <p:cNvSpPr txBox="1"/>
          <p:nvPr/>
        </p:nvSpPr>
        <p:spPr>
          <a:xfrm>
            <a:off x="0" y="9185563"/>
            <a:ext cx="13716000" cy="975478"/>
          </a:xfrm>
          <a:prstGeom prst="rect">
            <a:avLst/>
          </a:prstGeom>
          <a:noFill/>
        </p:spPr>
        <p:txBody>
          <a:bodyPr wrap="square" lIns="685800" tIns="0" rIns="0" bIns="0" rtlCol="0" anchor="b" anchorCtr="0">
            <a:noAutofit/>
          </a:bodyPr>
          <a:lstStyle/>
          <a:p>
            <a:r>
              <a:rPr lang="en-US" sz="4950" spc="300" dirty="0">
                <a:solidFill>
                  <a:schemeClr val="bg1"/>
                </a:solidFill>
                <a:latin typeface="Adobe Garamond Pro" panose="02020502060506020403" pitchFamily="18" charset="77"/>
              </a:rPr>
              <a:t>1234 N ADDRESS ST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84366FD-9034-78F9-51E0-A233AD04E52F}"/>
              </a:ext>
            </a:extLst>
          </p:cNvPr>
          <p:cNvSpPr txBox="1"/>
          <p:nvPr/>
        </p:nvSpPr>
        <p:spPr>
          <a:xfrm>
            <a:off x="-503" y="9990235"/>
            <a:ext cx="13716000" cy="975478"/>
          </a:xfrm>
          <a:prstGeom prst="rect">
            <a:avLst/>
          </a:prstGeom>
          <a:noFill/>
        </p:spPr>
        <p:txBody>
          <a:bodyPr wrap="square" lIns="685800" tIns="0" rIns="0" bIns="0" rtlCol="0" anchor="ctr" anchorCtr="0">
            <a:noAutofit/>
          </a:bodyPr>
          <a:lstStyle/>
          <a:p>
            <a:r>
              <a:rPr lang="en-US" sz="3150" dirty="0">
                <a:solidFill>
                  <a:schemeClr val="bg1"/>
                </a:solidFill>
                <a:latin typeface="HelveticaNeueLT Std" panose="020B0604020202020204" pitchFamily="34" charset="77"/>
              </a:rPr>
              <a:t>0 BD  •  0 BA  •  0,000 Sq Ft  •  $000,000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93FA3D3C-980B-EF43-3006-655E6AE24D00}"/>
              </a:ext>
            </a:extLst>
          </p:cNvPr>
          <p:cNvSpPr txBox="1"/>
          <p:nvPr/>
        </p:nvSpPr>
        <p:spPr>
          <a:xfrm>
            <a:off x="-503" y="11363651"/>
            <a:ext cx="11420775" cy="2003480"/>
          </a:xfrm>
          <a:prstGeom prst="rect">
            <a:avLst/>
          </a:prstGeom>
          <a:noFill/>
        </p:spPr>
        <p:txBody>
          <a:bodyPr wrap="square" lIns="685800" tIns="0" rIns="0" bIns="0" rtlCol="0" anchor="ctr" anchorCtr="0">
            <a:noAutofit/>
          </a:bodyPr>
          <a:lstStyle/>
          <a:p>
            <a:r>
              <a:rPr lang="en-US" sz="3150" b="1" dirty="0">
                <a:solidFill>
                  <a:srgbClr val="FFFFFF"/>
                </a:solidFill>
                <a:effectLst/>
                <a:latin typeface="Helvetica Neue LT Std" panose="020B0604020202020204" pitchFamily="34" charset="77"/>
              </a:rPr>
              <a:t>Agent Name</a:t>
            </a:r>
            <a:endParaRPr lang="en-US" sz="3150" dirty="0">
              <a:solidFill>
                <a:srgbClr val="FFFFFF"/>
              </a:solidFill>
              <a:effectLst/>
              <a:latin typeface="Helvetica Neue LT Std" panose="020B0604020202020204" pitchFamily="34" charset="77"/>
            </a:endParaRPr>
          </a:p>
          <a:p>
            <a:r>
              <a:rPr lang="en-US" sz="2700" dirty="0">
                <a:solidFill>
                  <a:srgbClr val="FFFFFF"/>
                </a:solidFill>
                <a:effectLst/>
                <a:latin typeface="Helvetica Neue LT Std" panose="020B0604020202020204" pitchFamily="34" charset="77"/>
              </a:rPr>
              <a:t>000.000.0000</a:t>
            </a:r>
          </a:p>
          <a:p>
            <a:r>
              <a:rPr lang="en-US" sz="2700" dirty="0" err="1">
                <a:solidFill>
                  <a:srgbClr val="FFFFFF"/>
                </a:solidFill>
                <a:effectLst/>
                <a:latin typeface="Helvetica Neue LT Std" panose="020B0604020202020204" pitchFamily="34" charset="77"/>
              </a:rPr>
              <a:t>agentname@gmail.com</a:t>
            </a:r>
            <a:r>
              <a:rPr lang="en-US" sz="2700" dirty="0">
                <a:solidFill>
                  <a:srgbClr val="FFFFFF"/>
                </a:solidFill>
                <a:effectLst/>
                <a:latin typeface="Helvetica Neue LT Std" panose="020B0604020202020204" pitchFamily="34" charset="77"/>
              </a:rPr>
              <a:t> </a:t>
            </a:r>
          </a:p>
          <a:p>
            <a:r>
              <a:rPr lang="en-US" sz="2700" dirty="0" err="1">
                <a:solidFill>
                  <a:srgbClr val="FFFFFF"/>
                </a:solidFill>
                <a:effectLst/>
                <a:latin typeface="Helvetica Neue LT Std" panose="020B0604020202020204" pitchFamily="34" charset="77"/>
              </a:rPr>
              <a:t>aname.website.com</a:t>
            </a:r>
            <a:endParaRPr lang="en-US" sz="2700" dirty="0">
              <a:solidFill>
                <a:srgbClr val="FFFFFF"/>
              </a:solidFill>
              <a:effectLst/>
              <a:latin typeface="Helvetica Neue LT Std" panose="020B0604020202020204" pitchFamily="34" charset="77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A98A142-3060-FD5B-6C81-F9D83CE08393}"/>
              </a:ext>
            </a:extLst>
          </p:cNvPr>
          <p:cNvSpPr txBox="1"/>
          <p:nvPr/>
        </p:nvSpPr>
        <p:spPr>
          <a:xfrm>
            <a:off x="0" y="1182508"/>
            <a:ext cx="13716000" cy="975476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noAutofit/>
          </a:bodyPr>
          <a:lstStyle/>
          <a:p>
            <a:pPr algn="ctr"/>
            <a:r>
              <a:rPr lang="en-US" sz="4050" dirty="0">
                <a:solidFill>
                  <a:schemeClr val="bg1"/>
                </a:solidFill>
                <a:latin typeface="HelveticaNeueLT Std" panose="020B0604020202020204" pitchFamily="34" charset="77"/>
              </a:rPr>
              <a:t>Saturday | 12-3pm</a:t>
            </a:r>
          </a:p>
        </p:txBody>
      </p:sp>
    </p:spTree>
    <p:extLst>
      <p:ext uri="{BB962C8B-B14F-4D97-AF65-F5344CB8AC3E}">
        <p14:creationId xmlns:p14="http://schemas.microsoft.com/office/powerpoint/2010/main" val="240505584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0E80205DC4FA34EAF39EB23718B4785" ma:contentTypeVersion="13" ma:contentTypeDescription="Create a new document." ma:contentTypeScope="" ma:versionID="b5ae59cc9e313195735f90b152a34cb9">
  <xsd:schema xmlns:xsd="http://www.w3.org/2001/XMLSchema" xmlns:xs="http://www.w3.org/2001/XMLSchema" xmlns:p="http://schemas.microsoft.com/office/2006/metadata/properties" xmlns:ns2="cba810a7-7a92-4210-82e5-e26c3b9ce41c" xmlns:ns3="8cf1edf1-69b4-4ecd-b59e-ecb00866a309" targetNamespace="http://schemas.microsoft.com/office/2006/metadata/properties" ma:root="true" ma:fieldsID="2441311af25520b9c7e8d87385226a4f" ns2:_="" ns3:_="">
    <xsd:import namespace="cba810a7-7a92-4210-82e5-e26c3b9ce41c"/>
    <xsd:import namespace="8cf1edf1-69b4-4ecd-b59e-ecb00866a309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Location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ba810a7-7a92-4210-82e5-e26c3b9ce41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7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8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Location" ma:index="19" nillable="true" ma:displayName="Location" ma:internalName="MediaServiceLocation" ma:readOnly="true">
      <xsd:simpleType>
        <xsd:restriction base="dms:Text"/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cf1edf1-69b4-4ecd-b59e-ecb00866a309" elementFormDefault="qualified">
    <xsd:import namespace="http://schemas.microsoft.com/office/2006/documentManagement/types"/>
    <xsd:import namespace="http://schemas.microsoft.com/office/infopath/2007/PartnerControls"/>
    <xsd:element name="SharedWithUsers" ma:index="15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6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B229496F-41A5-47AC-9115-1E12E97DE520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FADAC56D-57E4-4ACD-ADEB-705F80872A0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ba810a7-7a92-4210-82e5-e26c3b9ce41c"/>
    <ds:schemaRef ds:uri="8cf1edf1-69b4-4ecd-b59e-ecb00866a309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0A985C37-9DC7-4483-BFE7-BDD08F83AA15}">
  <ds:schemaRefs>
    <ds:schemaRef ds:uri="http://schemas.microsoft.com/office/2006/metadata/properties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659</TotalTime>
  <Words>306</Words>
  <Application>Microsoft Macintosh PowerPoint</Application>
  <PresentationFormat>Custom</PresentationFormat>
  <Paragraphs>78</Paragraphs>
  <Slides>11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7" baseType="lpstr">
      <vt:lpstr>Adobe Garamond Pro</vt:lpstr>
      <vt:lpstr>Arial</vt:lpstr>
      <vt:lpstr>Calibri</vt:lpstr>
      <vt:lpstr>Helvetica Neue LT Std</vt:lpstr>
      <vt:lpstr>HelveticaNeueLT Std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Brad Brown</dc:creator>
  <cp:lastModifiedBy>Brad Brown</cp:lastModifiedBy>
  <cp:revision>22</cp:revision>
  <dcterms:created xsi:type="dcterms:W3CDTF">2020-02-24T16:44:59Z</dcterms:created>
  <dcterms:modified xsi:type="dcterms:W3CDTF">2023-03-03T18:33:52Z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0x01010000E80205DC4FA34EAF39EB23718B4785</vt:lpwstr>
  </property>
</Properties>
</file>